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drawings/drawing1.xml" ContentType="application/vnd.openxmlformats-officedocument.drawingml.chartshape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61" r:id="rId4"/>
    <p:sldId id="266" r:id="rId5"/>
    <p:sldId id="264" r:id="rId6"/>
    <p:sldId id="267" r:id="rId7"/>
    <p:sldId id="262" r:id="rId8"/>
    <p:sldId id="268" r:id="rId9"/>
    <p:sldId id="263" r:id="rId10"/>
    <p:sldId id="269" r:id="rId11"/>
    <p:sldId id="259" r:id="rId12"/>
    <p:sldId id="25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D8A72C"/>
    <a:srgbClr val="FFFF99"/>
    <a:srgbClr val="FFFF66"/>
    <a:srgbClr val="7BB54D"/>
    <a:srgbClr val="C0E488"/>
    <a:srgbClr val="D5EDA2"/>
    <a:srgbClr val="C0E400"/>
    <a:srgbClr val="D08F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1" autoAdjust="0"/>
    <p:restoredTop sz="81168" autoAdjust="0"/>
  </p:normalViewPr>
  <p:slideViewPr>
    <p:cSldViewPr snapToGrid="0">
      <p:cViewPr varScale="1">
        <p:scale>
          <a:sx n="88" d="100"/>
          <a:sy n="88" d="100"/>
        </p:scale>
        <p:origin x="108" y="6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5" Type="http://schemas.openxmlformats.org/officeDocument/2006/relationships/chartUserShapes" Target="../drawings/drawing1.xml"/><Relationship Id="rId4" Type="http://schemas.openxmlformats.org/officeDocument/2006/relationships/oleObject" Target="../embeddings/oleObject1.bin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UH Manoa</a:t>
            </a:r>
            <a:r>
              <a:rPr lang="en-US" baseline="0"/>
              <a:t> Power Analysis</a:t>
            </a:r>
            <a:r>
              <a:rPr lang="en-US"/>
              <a:t> 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712435402283438E-2"/>
          <c:y val="9.3617088609321622E-2"/>
          <c:w val="0.93186870674004063"/>
          <c:h val="0.68774988591843345"/>
        </c:manualLayout>
      </c:layout>
      <c:lineChart>
        <c:grouping val="standard"/>
        <c:varyColors val="0"/>
        <c:ser>
          <c:idx val="0"/>
          <c:order val="0"/>
          <c:tx>
            <c:strRef>
              <c:f>'Demand Day Graph'!$B$2</c:f>
              <c:strCache>
                <c:ptCount val="1"/>
                <c:pt idx="0">
                  <c:v>Highest Peak Demand Day 8/24/16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'Demand Day Graph'!$A$3:$A$98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'Demand Day Graph'!$B$3:$B$98</c:f>
              <c:numCache>
                <c:formatCode>General</c:formatCode>
                <c:ptCount val="96"/>
                <c:pt idx="0">
                  <c:v>12737.52</c:v>
                </c:pt>
                <c:pt idx="1">
                  <c:v>11866.32</c:v>
                </c:pt>
                <c:pt idx="2">
                  <c:v>11725.2</c:v>
                </c:pt>
                <c:pt idx="3">
                  <c:v>11764.08</c:v>
                </c:pt>
                <c:pt idx="4">
                  <c:v>11655.36</c:v>
                </c:pt>
                <c:pt idx="5">
                  <c:v>11566.8</c:v>
                </c:pt>
                <c:pt idx="6">
                  <c:v>11529.36</c:v>
                </c:pt>
                <c:pt idx="7">
                  <c:v>11563.2</c:v>
                </c:pt>
                <c:pt idx="8">
                  <c:v>11777.04</c:v>
                </c:pt>
                <c:pt idx="9">
                  <c:v>11736.720000000001</c:v>
                </c:pt>
                <c:pt idx="10">
                  <c:v>11872.8</c:v>
                </c:pt>
                <c:pt idx="11">
                  <c:v>11919.6</c:v>
                </c:pt>
                <c:pt idx="12">
                  <c:v>12005.279999999999</c:v>
                </c:pt>
                <c:pt idx="13">
                  <c:v>12047.04</c:v>
                </c:pt>
                <c:pt idx="14">
                  <c:v>11963.52</c:v>
                </c:pt>
                <c:pt idx="15">
                  <c:v>11854.8</c:v>
                </c:pt>
                <c:pt idx="16">
                  <c:v>12026.16</c:v>
                </c:pt>
                <c:pt idx="17">
                  <c:v>12059.28</c:v>
                </c:pt>
                <c:pt idx="18">
                  <c:v>12093.84</c:v>
                </c:pt>
                <c:pt idx="19">
                  <c:v>12182.4</c:v>
                </c:pt>
                <c:pt idx="20">
                  <c:v>12247.2</c:v>
                </c:pt>
                <c:pt idx="21">
                  <c:v>12533.04</c:v>
                </c:pt>
                <c:pt idx="22">
                  <c:v>13001.04</c:v>
                </c:pt>
                <c:pt idx="23">
                  <c:v>13188.24</c:v>
                </c:pt>
                <c:pt idx="24">
                  <c:v>13252.32</c:v>
                </c:pt>
                <c:pt idx="25">
                  <c:v>13759.92</c:v>
                </c:pt>
                <c:pt idx="26">
                  <c:v>15015.599999999999</c:v>
                </c:pt>
                <c:pt idx="27">
                  <c:v>15163.2</c:v>
                </c:pt>
                <c:pt idx="28">
                  <c:v>15696.720000000001</c:v>
                </c:pt>
                <c:pt idx="29">
                  <c:v>16038.720000000001</c:v>
                </c:pt>
                <c:pt idx="30">
                  <c:v>16220.88</c:v>
                </c:pt>
                <c:pt idx="31">
                  <c:v>16433.280000000002</c:v>
                </c:pt>
                <c:pt idx="32">
                  <c:v>17006.400000000001</c:v>
                </c:pt>
                <c:pt idx="33">
                  <c:v>17490.96</c:v>
                </c:pt>
                <c:pt idx="34">
                  <c:v>17724.96</c:v>
                </c:pt>
                <c:pt idx="35">
                  <c:v>18011.52</c:v>
                </c:pt>
                <c:pt idx="36">
                  <c:v>18391.68</c:v>
                </c:pt>
                <c:pt idx="37">
                  <c:v>18472.32</c:v>
                </c:pt>
                <c:pt idx="38">
                  <c:v>18723.599999999999</c:v>
                </c:pt>
                <c:pt idx="39">
                  <c:v>18781.920000000002</c:v>
                </c:pt>
                <c:pt idx="40">
                  <c:v>18869.04</c:v>
                </c:pt>
                <c:pt idx="41">
                  <c:v>19007.280000000002</c:v>
                </c:pt>
                <c:pt idx="42">
                  <c:v>19107.36</c:v>
                </c:pt>
                <c:pt idx="43">
                  <c:v>19194.48</c:v>
                </c:pt>
                <c:pt idx="44">
                  <c:v>19061.28</c:v>
                </c:pt>
                <c:pt idx="45">
                  <c:v>19164.239999999998</c:v>
                </c:pt>
                <c:pt idx="46">
                  <c:v>19223.28</c:v>
                </c:pt>
                <c:pt idx="47">
                  <c:v>19338.48</c:v>
                </c:pt>
                <c:pt idx="48">
                  <c:v>19170</c:v>
                </c:pt>
                <c:pt idx="49">
                  <c:v>19195.2</c:v>
                </c:pt>
                <c:pt idx="50">
                  <c:v>19394.64</c:v>
                </c:pt>
                <c:pt idx="51">
                  <c:v>19352.16</c:v>
                </c:pt>
                <c:pt idx="52">
                  <c:v>19362.96</c:v>
                </c:pt>
                <c:pt idx="53">
                  <c:v>19383.84</c:v>
                </c:pt>
                <c:pt idx="54">
                  <c:v>19477.440000000002</c:v>
                </c:pt>
                <c:pt idx="55">
                  <c:v>19440</c:v>
                </c:pt>
                <c:pt idx="56">
                  <c:v>19475.28</c:v>
                </c:pt>
                <c:pt idx="57">
                  <c:v>19504.080000000002</c:v>
                </c:pt>
                <c:pt idx="58">
                  <c:v>19409.759999999998</c:v>
                </c:pt>
                <c:pt idx="59">
                  <c:v>19436.400000000001</c:v>
                </c:pt>
                <c:pt idx="60">
                  <c:v>19322.64</c:v>
                </c:pt>
                <c:pt idx="61">
                  <c:v>19172.16</c:v>
                </c:pt>
                <c:pt idx="62">
                  <c:v>19245.599999999999</c:v>
                </c:pt>
                <c:pt idx="63">
                  <c:v>19124.64</c:v>
                </c:pt>
                <c:pt idx="64">
                  <c:v>19079.28</c:v>
                </c:pt>
                <c:pt idx="65">
                  <c:v>18945.36</c:v>
                </c:pt>
                <c:pt idx="66">
                  <c:v>18719.28</c:v>
                </c:pt>
                <c:pt idx="67">
                  <c:v>18401.04</c:v>
                </c:pt>
                <c:pt idx="68">
                  <c:v>18229.68</c:v>
                </c:pt>
                <c:pt idx="69">
                  <c:v>17848.080000000002</c:v>
                </c:pt>
                <c:pt idx="70">
                  <c:v>17359.919999999998</c:v>
                </c:pt>
                <c:pt idx="71">
                  <c:v>17223.84</c:v>
                </c:pt>
                <c:pt idx="72">
                  <c:v>17089.919999999998</c:v>
                </c:pt>
                <c:pt idx="73">
                  <c:v>16789.68</c:v>
                </c:pt>
                <c:pt idx="74">
                  <c:v>16575.12</c:v>
                </c:pt>
                <c:pt idx="75">
                  <c:v>16500.96</c:v>
                </c:pt>
                <c:pt idx="76">
                  <c:v>16432.560000000001</c:v>
                </c:pt>
                <c:pt idx="77">
                  <c:v>16297.92</c:v>
                </c:pt>
                <c:pt idx="78">
                  <c:v>16110.720000000001</c:v>
                </c:pt>
                <c:pt idx="79">
                  <c:v>15952.32</c:v>
                </c:pt>
                <c:pt idx="80">
                  <c:v>15765.84</c:v>
                </c:pt>
                <c:pt idx="81">
                  <c:v>15579.36</c:v>
                </c:pt>
                <c:pt idx="82">
                  <c:v>15378.48</c:v>
                </c:pt>
                <c:pt idx="83">
                  <c:v>15204.239999999998</c:v>
                </c:pt>
                <c:pt idx="84">
                  <c:v>15068.880000000001</c:v>
                </c:pt>
                <c:pt idx="85">
                  <c:v>14808.96</c:v>
                </c:pt>
                <c:pt idx="86">
                  <c:v>14578.56</c:v>
                </c:pt>
                <c:pt idx="87">
                  <c:v>14552.64</c:v>
                </c:pt>
                <c:pt idx="88">
                  <c:v>14359.68</c:v>
                </c:pt>
                <c:pt idx="89">
                  <c:v>13993.92</c:v>
                </c:pt>
                <c:pt idx="90">
                  <c:v>13685.76</c:v>
                </c:pt>
                <c:pt idx="91">
                  <c:v>13577.04</c:v>
                </c:pt>
                <c:pt idx="92">
                  <c:v>13379.04</c:v>
                </c:pt>
                <c:pt idx="93">
                  <c:v>13159.439999999999</c:v>
                </c:pt>
                <c:pt idx="94">
                  <c:v>12863.52</c:v>
                </c:pt>
                <c:pt idx="95">
                  <c:v>12738.24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'Demand Day Graph'!$C$2</c:f>
              <c:strCache>
                <c:ptCount val="1"/>
                <c:pt idx="0">
                  <c:v>Lowest Peak Demand Day 1/1/2017 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'Demand Day Graph'!$A$3:$A$98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'Demand Day Graph'!$C$3:$C$98</c:f>
              <c:numCache>
                <c:formatCode>General</c:formatCode>
                <c:ptCount val="96"/>
                <c:pt idx="0">
                  <c:v>10075.68</c:v>
                </c:pt>
                <c:pt idx="1">
                  <c:v>9995.76</c:v>
                </c:pt>
                <c:pt idx="2">
                  <c:v>10053.36</c:v>
                </c:pt>
                <c:pt idx="3">
                  <c:v>10013.040000000001</c:v>
                </c:pt>
                <c:pt idx="4">
                  <c:v>9952.56</c:v>
                </c:pt>
                <c:pt idx="5">
                  <c:v>9968.4</c:v>
                </c:pt>
                <c:pt idx="6">
                  <c:v>9987.84</c:v>
                </c:pt>
                <c:pt idx="7">
                  <c:v>9918.7199999999993</c:v>
                </c:pt>
                <c:pt idx="8">
                  <c:v>9900.7199999999993</c:v>
                </c:pt>
                <c:pt idx="9">
                  <c:v>9840.24</c:v>
                </c:pt>
                <c:pt idx="10">
                  <c:v>9870.48</c:v>
                </c:pt>
                <c:pt idx="11">
                  <c:v>8322.24</c:v>
                </c:pt>
                <c:pt idx="12">
                  <c:v>9836.64</c:v>
                </c:pt>
                <c:pt idx="13">
                  <c:v>9863.2800000000007</c:v>
                </c:pt>
                <c:pt idx="14">
                  <c:v>9843.84</c:v>
                </c:pt>
                <c:pt idx="15">
                  <c:v>9874.08</c:v>
                </c:pt>
                <c:pt idx="16">
                  <c:v>9820.08</c:v>
                </c:pt>
                <c:pt idx="17">
                  <c:v>9852.48</c:v>
                </c:pt>
                <c:pt idx="18">
                  <c:v>9867.6</c:v>
                </c:pt>
                <c:pt idx="19">
                  <c:v>9862.56</c:v>
                </c:pt>
                <c:pt idx="20">
                  <c:v>9876.24</c:v>
                </c:pt>
                <c:pt idx="21">
                  <c:v>9894.24</c:v>
                </c:pt>
                <c:pt idx="22">
                  <c:v>10099.44</c:v>
                </c:pt>
                <c:pt idx="23">
                  <c:v>10164.959999999999</c:v>
                </c:pt>
                <c:pt idx="24">
                  <c:v>10195.200000000001</c:v>
                </c:pt>
                <c:pt idx="25">
                  <c:v>10293.84</c:v>
                </c:pt>
                <c:pt idx="26">
                  <c:v>10385.280000000001</c:v>
                </c:pt>
                <c:pt idx="27">
                  <c:v>10280.879999999999</c:v>
                </c:pt>
                <c:pt idx="28">
                  <c:v>10320.48</c:v>
                </c:pt>
                <c:pt idx="29">
                  <c:v>10224.719999999999</c:v>
                </c:pt>
                <c:pt idx="30">
                  <c:v>10324.799999999999</c:v>
                </c:pt>
                <c:pt idx="31">
                  <c:v>10185.120000000001</c:v>
                </c:pt>
                <c:pt idx="32">
                  <c:v>10216.08</c:v>
                </c:pt>
                <c:pt idx="33">
                  <c:v>10204.56</c:v>
                </c:pt>
                <c:pt idx="34">
                  <c:v>10267.92</c:v>
                </c:pt>
                <c:pt idx="35">
                  <c:v>10348.56</c:v>
                </c:pt>
                <c:pt idx="36">
                  <c:v>10401.120000000001</c:v>
                </c:pt>
                <c:pt idx="37">
                  <c:v>10383.84</c:v>
                </c:pt>
                <c:pt idx="38">
                  <c:v>10397.52</c:v>
                </c:pt>
                <c:pt idx="39">
                  <c:v>10427.76</c:v>
                </c:pt>
                <c:pt idx="40">
                  <c:v>10420.56</c:v>
                </c:pt>
                <c:pt idx="41">
                  <c:v>10329.120000000001</c:v>
                </c:pt>
                <c:pt idx="42">
                  <c:v>10389.6</c:v>
                </c:pt>
                <c:pt idx="43">
                  <c:v>10442.16</c:v>
                </c:pt>
                <c:pt idx="44">
                  <c:v>10460.16</c:v>
                </c:pt>
                <c:pt idx="45">
                  <c:v>10418.4</c:v>
                </c:pt>
                <c:pt idx="46">
                  <c:v>10450.08</c:v>
                </c:pt>
                <c:pt idx="47">
                  <c:v>10416.24</c:v>
                </c:pt>
                <c:pt idx="48">
                  <c:v>10422</c:v>
                </c:pt>
                <c:pt idx="49">
                  <c:v>10470.959999999999</c:v>
                </c:pt>
                <c:pt idx="50">
                  <c:v>10421.280000000001</c:v>
                </c:pt>
                <c:pt idx="51">
                  <c:v>10410.48</c:v>
                </c:pt>
                <c:pt idx="52">
                  <c:v>10437.120000000001</c:v>
                </c:pt>
                <c:pt idx="53">
                  <c:v>10462.32</c:v>
                </c:pt>
                <c:pt idx="54">
                  <c:v>10511.28</c:v>
                </c:pt>
                <c:pt idx="55">
                  <c:v>10507.68</c:v>
                </c:pt>
                <c:pt idx="56">
                  <c:v>10593.36</c:v>
                </c:pt>
                <c:pt idx="57">
                  <c:v>10499.04</c:v>
                </c:pt>
                <c:pt idx="58">
                  <c:v>10491.84</c:v>
                </c:pt>
                <c:pt idx="59">
                  <c:v>10498.32</c:v>
                </c:pt>
                <c:pt idx="60">
                  <c:v>10600.56</c:v>
                </c:pt>
                <c:pt idx="61">
                  <c:v>10563.84</c:v>
                </c:pt>
                <c:pt idx="62">
                  <c:v>10617.84</c:v>
                </c:pt>
                <c:pt idx="63">
                  <c:v>10551.6</c:v>
                </c:pt>
                <c:pt idx="64">
                  <c:v>10524.96</c:v>
                </c:pt>
                <c:pt idx="65">
                  <c:v>10555.92</c:v>
                </c:pt>
                <c:pt idx="66">
                  <c:v>10536.48</c:v>
                </c:pt>
                <c:pt idx="67">
                  <c:v>10498.32</c:v>
                </c:pt>
                <c:pt idx="68">
                  <c:v>10458</c:v>
                </c:pt>
                <c:pt idx="69">
                  <c:v>10348.56</c:v>
                </c:pt>
                <c:pt idx="70">
                  <c:v>10347.120000000001</c:v>
                </c:pt>
                <c:pt idx="71">
                  <c:v>10384.56</c:v>
                </c:pt>
                <c:pt idx="72">
                  <c:v>10532.88</c:v>
                </c:pt>
                <c:pt idx="73">
                  <c:v>10627.92</c:v>
                </c:pt>
                <c:pt idx="74">
                  <c:v>10619.28</c:v>
                </c:pt>
                <c:pt idx="75">
                  <c:v>10666.08</c:v>
                </c:pt>
                <c:pt idx="76">
                  <c:v>10656.72</c:v>
                </c:pt>
                <c:pt idx="77">
                  <c:v>10638</c:v>
                </c:pt>
                <c:pt idx="78">
                  <c:v>10560.24</c:v>
                </c:pt>
                <c:pt idx="79">
                  <c:v>10520.64</c:v>
                </c:pt>
                <c:pt idx="80">
                  <c:v>10420.56</c:v>
                </c:pt>
                <c:pt idx="81">
                  <c:v>10405.44</c:v>
                </c:pt>
                <c:pt idx="82">
                  <c:v>10386</c:v>
                </c:pt>
                <c:pt idx="83">
                  <c:v>10497.6</c:v>
                </c:pt>
                <c:pt idx="84">
                  <c:v>10393.200000000001</c:v>
                </c:pt>
                <c:pt idx="85">
                  <c:v>10347.84</c:v>
                </c:pt>
                <c:pt idx="86">
                  <c:v>10321.92</c:v>
                </c:pt>
                <c:pt idx="87">
                  <c:v>10340.64</c:v>
                </c:pt>
                <c:pt idx="88">
                  <c:v>10313.280000000001</c:v>
                </c:pt>
                <c:pt idx="89">
                  <c:v>10260.719999999999</c:v>
                </c:pt>
                <c:pt idx="90">
                  <c:v>10221.84</c:v>
                </c:pt>
                <c:pt idx="91">
                  <c:v>10211.040000000001</c:v>
                </c:pt>
                <c:pt idx="92">
                  <c:v>10200.959999999999</c:v>
                </c:pt>
                <c:pt idx="93">
                  <c:v>10215.36</c:v>
                </c:pt>
                <c:pt idx="94">
                  <c:v>10167.84</c:v>
                </c:pt>
                <c:pt idx="95">
                  <c:v>10074.959999999999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'Demand Day Graph'!$D$2</c:f>
              <c:strCache>
                <c:ptCount val="1"/>
                <c:pt idx="0">
                  <c:v>Median Peak Demand Day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'Demand Day Graph'!$A$3:$A$98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'Demand Day Graph'!$D$3:$D$98</c:f>
              <c:numCache>
                <c:formatCode>General</c:formatCode>
                <c:ptCount val="96"/>
                <c:pt idx="0">
                  <c:v>11379.6</c:v>
                </c:pt>
                <c:pt idx="1">
                  <c:v>11386.8</c:v>
                </c:pt>
                <c:pt idx="2">
                  <c:v>11401.2</c:v>
                </c:pt>
                <c:pt idx="3">
                  <c:v>11343.6</c:v>
                </c:pt>
                <c:pt idx="4">
                  <c:v>11250</c:v>
                </c:pt>
                <c:pt idx="5">
                  <c:v>11170.8</c:v>
                </c:pt>
                <c:pt idx="6">
                  <c:v>11163.6</c:v>
                </c:pt>
                <c:pt idx="7">
                  <c:v>11156.4</c:v>
                </c:pt>
                <c:pt idx="8">
                  <c:v>11196</c:v>
                </c:pt>
                <c:pt idx="9">
                  <c:v>11221.2</c:v>
                </c:pt>
                <c:pt idx="10">
                  <c:v>11080.8</c:v>
                </c:pt>
                <c:pt idx="11">
                  <c:v>11062.8</c:v>
                </c:pt>
                <c:pt idx="12">
                  <c:v>11037.6</c:v>
                </c:pt>
                <c:pt idx="13">
                  <c:v>10990.8</c:v>
                </c:pt>
                <c:pt idx="14">
                  <c:v>11034</c:v>
                </c:pt>
                <c:pt idx="15">
                  <c:v>11012.4</c:v>
                </c:pt>
                <c:pt idx="16">
                  <c:v>11048.4</c:v>
                </c:pt>
                <c:pt idx="17">
                  <c:v>11062.8</c:v>
                </c:pt>
                <c:pt idx="18">
                  <c:v>11106</c:v>
                </c:pt>
                <c:pt idx="19">
                  <c:v>11091.6</c:v>
                </c:pt>
                <c:pt idx="20">
                  <c:v>11088</c:v>
                </c:pt>
                <c:pt idx="21">
                  <c:v>11422.8</c:v>
                </c:pt>
                <c:pt idx="22">
                  <c:v>11865.6</c:v>
                </c:pt>
                <c:pt idx="23">
                  <c:v>12232.8</c:v>
                </c:pt>
                <c:pt idx="24">
                  <c:v>12456</c:v>
                </c:pt>
                <c:pt idx="25">
                  <c:v>13060.8</c:v>
                </c:pt>
                <c:pt idx="26">
                  <c:v>13759.2</c:v>
                </c:pt>
                <c:pt idx="27">
                  <c:v>13968</c:v>
                </c:pt>
                <c:pt idx="28">
                  <c:v>14122.8</c:v>
                </c:pt>
                <c:pt idx="29">
                  <c:v>14346</c:v>
                </c:pt>
                <c:pt idx="30">
                  <c:v>14461.2</c:v>
                </c:pt>
                <c:pt idx="31">
                  <c:v>14806.8</c:v>
                </c:pt>
                <c:pt idx="32">
                  <c:v>14972.4</c:v>
                </c:pt>
                <c:pt idx="33">
                  <c:v>15231.6</c:v>
                </c:pt>
                <c:pt idx="34">
                  <c:v>15296.4</c:v>
                </c:pt>
                <c:pt idx="35">
                  <c:v>15483.6</c:v>
                </c:pt>
                <c:pt idx="36">
                  <c:v>15674.4</c:v>
                </c:pt>
                <c:pt idx="37">
                  <c:v>15843.6</c:v>
                </c:pt>
                <c:pt idx="38">
                  <c:v>15904.8</c:v>
                </c:pt>
                <c:pt idx="39">
                  <c:v>16023.6</c:v>
                </c:pt>
                <c:pt idx="40">
                  <c:v>16052.4</c:v>
                </c:pt>
                <c:pt idx="41">
                  <c:v>16102.8</c:v>
                </c:pt>
                <c:pt idx="42">
                  <c:v>16088.4</c:v>
                </c:pt>
                <c:pt idx="43">
                  <c:v>16106.4</c:v>
                </c:pt>
                <c:pt idx="44">
                  <c:v>16164</c:v>
                </c:pt>
                <c:pt idx="45">
                  <c:v>16268.4</c:v>
                </c:pt>
                <c:pt idx="46">
                  <c:v>16254</c:v>
                </c:pt>
                <c:pt idx="47">
                  <c:v>16293.6</c:v>
                </c:pt>
                <c:pt idx="48">
                  <c:v>16423.2</c:v>
                </c:pt>
                <c:pt idx="49">
                  <c:v>16488</c:v>
                </c:pt>
                <c:pt idx="50">
                  <c:v>16448.400000000001</c:v>
                </c:pt>
                <c:pt idx="51">
                  <c:v>16455.599999999999</c:v>
                </c:pt>
                <c:pt idx="52">
                  <c:v>16534.8</c:v>
                </c:pt>
                <c:pt idx="53">
                  <c:v>16358.4</c:v>
                </c:pt>
                <c:pt idx="54">
                  <c:v>16534.8</c:v>
                </c:pt>
                <c:pt idx="55">
                  <c:v>16491.599999999999</c:v>
                </c:pt>
                <c:pt idx="56">
                  <c:v>16376.4</c:v>
                </c:pt>
                <c:pt idx="57">
                  <c:v>16300.8</c:v>
                </c:pt>
                <c:pt idx="58">
                  <c:v>16189.2</c:v>
                </c:pt>
                <c:pt idx="59">
                  <c:v>16092</c:v>
                </c:pt>
                <c:pt idx="60">
                  <c:v>16178.4</c:v>
                </c:pt>
                <c:pt idx="61">
                  <c:v>16045.2</c:v>
                </c:pt>
                <c:pt idx="62">
                  <c:v>15958.8</c:v>
                </c:pt>
                <c:pt idx="63">
                  <c:v>15847.2</c:v>
                </c:pt>
                <c:pt idx="64">
                  <c:v>15732</c:v>
                </c:pt>
                <c:pt idx="65">
                  <c:v>15620.4</c:v>
                </c:pt>
                <c:pt idx="66">
                  <c:v>15559.2</c:v>
                </c:pt>
                <c:pt idx="67">
                  <c:v>15440.4</c:v>
                </c:pt>
                <c:pt idx="68">
                  <c:v>15145.2</c:v>
                </c:pt>
                <c:pt idx="69">
                  <c:v>14893.2</c:v>
                </c:pt>
                <c:pt idx="70">
                  <c:v>14529.6</c:v>
                </c:pt>
                <c:pt idx="71">
                  <c:v>14367.6</c:v>
                </c:pt>
                <c:pt idx="72">
                  <c:v>14252.4</c:v>
                </c:pt>
                <c:pt idx="73">
                  <c:v>13986</c:v>
                </c:pt>
                <c:pt idx="74">
                  <c:v>13950</c:v>
                </c:pt>
                <c:pt idx="75">
                  <c:v>13910.4</c:v>
                </c:pt>
                <c:pt idx="76">
                  <c:v>13989.6</c:v>
                </c:pt>
                <c:pt idx="77">
                  <c:v>13579.2</c:v>
                </c:pt>
                <c:pt idx="78">
                  <c:v>13384.8</c:v>
                </c:pt>
                <c:pt idx="79">
                  <c:v>13309.2</c:v>
                </c:pt>
                <c:pt idx="80">
                  <c:v>13251.6</c:v>
                </c:pt>
                <c:pt idx="81">
                  <c:v>13194</c:v>
                </c:pt>
                <c:pt idx="82">
                  <c:v>13068</c:v>
                </c:pt>
                <c:pt idx="83">
                  <c:v>13111.2</c:v>
                </c:pt>
                <c:pt idx="84">
                  <c:v>13010.4</c:v>
                </c:pt>
                <c:pt idx="85">
                  <c:v>12848.4</c:v>
                </c:pt>
                <c:pt idx="86">
                  <c:v>12610.8</c:v>
                </c:pt>
                <c:pt idx="87">
                  <c:v>12430.8</c:v>
                </c:pt>
                <c:pt idx="88">
                  <c:v>12322.8</c:v>
                </c:pt>
                <c:pt idx="89">
                  <c:v>11991.6</c:v>
                </c:pt>
                <c:pt idx="90">
                  <c:v>11890.8</c:v>
                </c:pt>
                <c:pt idx="91">
                  <c:v>11800.8</c:v>
                </c:pt>
                <c:pt idx="92">
                  <c:v>11757.6</c:v>
                </c:pt>
                <c:pt idx="93">
                  <c:v>11509.2</c:v>
                </c:pt>
                <c:pt idx="94">
                  <c:v>11372.4</c:v>
                </c:pt>
                <c:pt idx="95">
                  <c:v>11293.2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'Demand Day Graph'!$E$2</c:f>
              <c:strCache>
                <c:ptCount val="1"/>
                <c:pt idx="0">
                  <c:v>Mode Peak Demand Day 6/7/2016</c:v>
                </c:pt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'Demand Day Graph'!$A$3:$A$98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'Demand Day Graph'!$E$3:$E$98</c:f>
              <c:numCache>
                <c:formatCode>General</c:formatCode>
                <c:ptCount val="96"/>
                <c:pt idx="0">
                  <c:v>10736.64</c:v>
                </c:pt>
                <c:pt idx="1">
                  <c:v>10589.76</c:v>
                </c:pt>
                <c:pt idx="2">
                  <c:v>10566</c:v>
                </c:pt>
                <c:pt idx="3">
                  <c:v>10547.28</c:v>
                </c:pt>
                <c:pt idx="4">
                  <c:v>10494.72</c:v>
                </c:pt>
                <c:pt idx="5">
                  <c:v>10438.56</c:v>
                </c:pt>
                <c:pt idx="6">
                  <c:v>10559.52</c:v>
                </c:pt>
                <c:pt idx="7">
                  <c:v>10504.08</c:v>
                </c:pt>
                <c:pt idx="8">
                  <c:v>10534.32</c:v>
                </c:pt>
                <c:pt idx="9">
                  <c:v>10446.48</c:v>
                </c:pt>
                <c:pt idx="10">
                  <c:v>10463.040000000001</c:v>
                </c:pt>
                <c:pt idx="11">
                  <c:v>10434.959999999999</c:v>
                </c:pt>
                <c:pt idx="12">
                  <c:v>10516.32</c:v>
                </c:pt>
                <c:pt idx="13">
                  <c:v>10410.48</c:v>
                </c:pt>
                <c:pt idx="14">
                  <c:v>10443.6</c:v>
                </c:pt>
                <c:pt idx="15">
                  <c:v>10448.64</c:v>
                </c:pt>
                <c:pt idx="16">
                  <c:v>10481.040000000001</c:v>
                </c:pt>
                <c:pt idx="17">
                  <c:v>10404.719999999999</c:v>
                </c:pt>
                <c:pt idx="18">
                  <c:v>10526.4</c:v>
                </c:pt>
                <c:pt idx="19">
                  <c:v>10525.68</c:v>
                </c:pt>
                <c:pt idx="20">
                  <c:v>10521.36</c:v>
                </c:pt>
                <c:pt idx="21">
                  <c:v>10838.16</c:v>
                </c:pt>
                <c:pt idx="22">
                  <c:v>11204.64</c:v>
                </c:pt>
                <c:pt idx="23">
                  <c:v>11327.76</c:v>
                </c:pt>
                <c:pt idx="24">
                  <c:v>11665.44</c:v>
                </c:pt>
                <c:pt idx="25">
                  <c:v>12038.4</c:v>
                </c:pt>
                <c:pt idx="26">
                  <c:v>12924.72</c:v>
                </c:pt>
                <c:pt idx="27">
                  <c:v>13162.32</c:v>
                </c:pt>
                <c:pt idx="28">
                  <c:v>13332.96</c:v>
                </c:pt>
                <c:pt idx="29">
                  <c:v>13388.4</c:v>
                </c:pt>
                <c:pt idx="30">
                  <c:v>13687.92</c:v>
                </c:pt>
                <c:pt idx="31">
                  <c:v>13915.44</c:v>
                </c:pt>
                <c:pt idx="32">
                  <c:v>14097.6</c:v>
                </c:pt>
                <c:pt idx="33">
                  <c:v>14396.4</c:v>
                </c:pt>
                <c:pt idx="34">
                  <c:v>14617.44</c:v>
                </c:pt>
                <c:pt idx="35">
                  <c:v>14775.12</c:v>
                </c:pt>
                <c:pt idx="36">
                  <c:v>15061.68</c:v>
                </c:pt>
                <c:pt idx="37">
                  <c:v>15307.92</c:v>
                </c:pt>
                <c:pt idx="38">
                  <c:v>15391.44</c:v>
                </c:pt>
                <c:pt idx="39">
                  <c:v>15467.04</c:v>
                </c:pt>
                <c:pt idx="40">
                  <c:v>15526.08</c:v>
                </c:pt>
                <c:pt idx="41">
                  <c:v>15554.16</c:v>
                </c:pt>
                <c:pt idx="42">
                  <c:v>15578.64</c:v>
                </c:pt>
                <c:pt idx="43">
                  <c:v>15701.76</c:v>
                </c:pt>
                <c:pt idx="44">
                  <c:v>15747.12</c:v>
                </c:pt>
                <c:pt idx="45">
                  <c:v>15824.88</c:v>
                </c:pt>
                <c:pt idx="46">
                  <c:v>15883.92</c:v>
                </c:pt>
                <c:pt idx="47">
                  <c:v>15973.92</c:v>
                </c:pt>
                <c:pt idx="48">
                  <c:v>15867.36</c:v>
                </c:pt>
                <c:pt idx="49">
                  <c:v>16139.52</c:v>
                </c:pt>
                <c:pt idx="50">
                  <c:v>15958.8</c:v>
                </c:pt>
                <c:pt idx="51">
                  <c:v>15945.84</c:v>
                </c:pt>
                <c:pt idx="52">
                  <c:v>16059.6</c:v>
                </c:pt>
                <c:pt idx="53">
                  <c:v>16107.12</c:v>
                </c:pt>
                <c:pt idx="54">
                  <c:v>15906.24</c:v>
                </c:pt>
                <c:pt idx="55">
                  <c:v>15774.48</c:v>
                </c:pt>
                <c:pt idx="56">
                  <c:v>15734.16</c:v>
                </c:pt>
                <c:pt idx="57">
                  <c:v>15789.6</c:v>
                </c:pt>
                <c:pt idx="58">
                  <c:v>15798.24</c:v>
                </c:pt>
                <c:pt idx="59">
                  <c:v>15599.52</c:v>
                </c:pt>
                <c:pt idx="60">
                  <c:v>15678</c:v>
                </c:pt>
                <c:pt idx="61">
                  <c:v>15683.04</c:v>
                </c:pt>
                <c:pt idx="62">
                  <c:v>15573.6</c:v>
                </c:pt>
                <c:pt idx="63">
                  <c:v>15439.68</c:v>
                </c:pt>
                <c:pt idx="64">
                  <c:v>15431.76</c:v>
                </c:pt>
                <c:pt idx="65">
                  <c:v>15277.68</c:v>
                </c:pt>
                <c:pt idx="66">
                  <c:v>15111.36</c:v>
                </c:pt>
                <c:pt idx="67">
                  <c:v>14987.52</c:v>
                </c:pt>
                <c:pt idx="68">
                  <c:v>14756.4</c:v>
                </c:pt>
                <c:pt idx="69">
                  <c:v>14504.4</c:v>
                </c:pt>
                <c:pt idx="70">
                  <c:v>14225.04</c:v>
                </c:pt>
                <c:pt idx="71">
                  <c:v>14042.16</c:v>
                </c:pt>
                <c:pt idx="72">
                  <c:v>13911.12</c:v>
                </c:pt>
                <c:pt idx="73">
                  <c:v>13613.76</c:v>
                </c:pt>
                <c:pt idx="74">
                  <c:v>13391.28</c:v>
                </c:pt>
                <c:pt idx="75">
                  <c:v>13232.16</c:v>
                </c:pt>
                <c:pt idx="76">
                  <c:v>13303.44</c:v>
                </c:pt>
                <c:pt idx="77">
                  <c:v>13155.12</c:v>
                </c:pt>
                <c:pt idx="78">
                  <c:v>13000.32</c:v>
                </c:pt>
                <c:pt idx="79">
                  <c:v>12788.64</c:v>
                </c:pt>
                <c:pt idx="80">
                  <c:v>12655.44</c:v>
                </c:pt>
                <c:pt idx="81">
                  <c:v>12628.8</c:v>
                </c:pt>
                <c:pt idx="82">
                  <c:v>12492.72</c:v>
                </c:pt>
                <c:pt idx="83">
                  <c:v>12628.08</c:v>
                </c:pt>
                <c:pt idx="84">
                  <c:v>12463.2</c:v>
                </c:pt>
                <c:pt idx="85">
                  <c:v>12183.12</c:v>
                </c:pt>
                <c:pt idx="86">
                  <c:v>12036.24</c:v>
                </c:pt>
                <c:pt idx="87">
                  <c:v>11943.36</c:v>
                </c:pt>
                <c:pt idx="88">
                  <c:v>11856.24</c:v>
                </c:pt>
                <c:pt idx="89">
                  <c:v>11553.84</c:v>
                </c:pt>
                <c:pt idx="90">
                  <c:v>11410.56</c:v>
                </c:pt>
                <c:pt idx="91">
                  <c:v>11396.88</c:v>
                </c:pt>
                <c:pt idx="92">
                  <c:v>11152.8</c:v>
                </c:pt>
                <c:pt idx="93">
                  <c:v>11028.24</c:v>
                </c:pt>
                <c:pt idx="94">
                  <c:v>10796.4</c:v>
                </c:pt>
                <c:pt idx="95">
                  <c:v>10686.24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'Demand Day Graph'!$F$2</c:f>
              <c:strCache>
                <c:ptCount val="1"/>
                <c:pt idx="0">
                  <c:v>Average Peak Demand Day 2/21/2017</c:v>
                </c:pt>
              </c:strCache>
            </c:strRef>
          </c:tx>
          <c:spPr>
            <a:ln w="34925" cap="rnd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'Demand Day Graph'!$A$3:$A$98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'Demand Day Graph'!$F$3:$F$98</c:f>
              <c:numCache>
                <c:formatCode>General</c:formatCode>
                <c:ptCount val="96"/>
                <c:pt idx="0">
                  <c:v>10910.88</c:v>
                </c:pt>
                <c:pt idx="1">
                  <c:v>10915.2</c:v>
                </c:pt>
                <c:pt idx="2">
                  <c:v>10817.28</c:v>
                </c:pt>
                <c:pt idx="3">
                  <c:v>10761.12</c:v>
                </c:pt>
                <c:pt idx="4">
                  <c:v>10627.92</c:v>
                </c:pt>
                <c:pt idx="5">
                  <c:v>10617.84</c:v>
                </c:pt>
                <c:pt idx="6">
                  <c:v>10627.2</c:v>
                </c:pt>
                <c:pt idx="7">
                  <c:v>10589.04</c:v>
                </c:pt>
                <c:pt idx="8">
                  <c:v>10545.84</c:v>
                </c:pt>
                <c:pt idx="9">
                  <c:v>10530</c:v>
                </c:pt>
                <c:pt idx="10">
                  <c:v>10535.76</c:v>
                </c:pt>
                <c:pt idx="11">
                  <c:v>10512.72</c:v>
                </c:pt>
                <c:pt idx="12">
                  <c:v>10488.96</c:v>
                </c:pt>
                <c:pt idx="13">
                  <c:v>10463.040000000001</c:v>
                </c:pt>
                <c:pt idx="14">
                  <c:v>10476</c:v>
                </c:pt>
                <c:pt idx="15">
                  <c:v>10533.6</c:v>
                </c:pt>
                <c:pt idx="16">
                  <c:v>10490.4</c:v>
                </c:pt>
                <c:pt idx="17">
                  <c:v>10473.84</c:v>
                </c:pt>
                <c:pt idx="18">
                  <c:v>10467.36</c:v>
                </c:pt>
                <c:pt idx="19">
                  <c:v>10501.92</c:v>
                </c:pt>
                <c:pt idx="20">
                  <c:v>10577.52</c:v>
                </c:pt>
                <c:pt idx="21">
                  <c:v>10980</c:v>
                </c:pt>
                <c:pt idx="22">
                  <c:v>11283.12</c:v>
                </c:pt>
                <c:pt idx="23">
                  <c:v>11432.16</c:v>
                </c:pt>
                <c:pt idx="24">
                  <c:v>11663.28</c:v>
                </c:pt>
                <c:pt idx="25">
                  <c:v>12440.88</c:v>
                </c:pt>
                <c:pt idx="26">
                  <c:v>13118.4</c:v>
                </c:pt>
                <c:pt idx="27">
                  <c:v>13302</c:v>
                </c:pt>
                <c:pt idx="28">
                  <c:v>13286.16</c:v>
                </c:pt>
                <c:pt idx="29">
                  <c:v>13410</c:v>
                </c:pt>
                <c:pt idx="30">
                  <c:v>13490.64</c:v>
                </c:pt>
                <c:pt idx="31">
                  <c:v>13607.28</c:v>
                </c:pt>
                <c:pt idx="32">
                  <c:v>13775.76</c:v>
                </c:pt>
                <c:pt idx="33">
                  <c:v>13955.04</c:v>
                </c:pt>
                <c:pt idx="34">
                  <c:v>14215.68</c:v>
                </c:pt>
                <c:pt idx="35">
                  <c:v>14452.56</c:v>
                </c:pt>
                <c:pt idx="36">
                  <c:v>14682.24</c:v>
                </c:pt>
                <c:pt idx="37">
                  <c:v>14875.92</c:v>
                </c:pt>
                <c:pt idx="38">
                  <c:v>14914.8</c:v>
                </c:pt>
                <c:pt idx="39">
                  <c:v>15277.68</c:v>
                </c:pt>
                <c:pt idx="40">
                  <c:v>15251.76</c:v>
                </c:pt>
                <c:pt idx="41">
                  <c:v>15415.92</c:v>
                </c:pt>
                <c:pt idx="42">
                  <c:v>15534.72</c:v>
                </c:pt>
                <c:pt idx="43">
                  <c:v>15598.08</c:v>
                </c:pt>
                <c:pt idx="44">
                  <c:v>15582.96</c:v>
                </c:pt>
                <c:pt idx="45">
                  <c:v>15620.4</c:v>
                </c:pt>
                <c:pt idx="46">
                  <c:v>15672.24</c:v>
                </c:pt>
                <c:pt idx="47">
                  <c:v>15719.76</c:v>
                </c:pt>
                <c:pt idx="48">
                  <c:v>15795.36</c:v>
                </c:pt>
                <c:pt idx="49">
                  <c:v>15897.6</c:v>
                </c:pt>
                <c:pt idx="50">
                  <c:v>15939.36</c:v>
                </c:pt>
                <c:pt idx="51">
                  <c:v>15706.8</c:v>
                </c:pt>
                <c:pt idx="52">
                  <c:v>15600.96</c:v>
                </c:pt>
                <c:pt idx="53">
                  <c:v>15708.96</c:v>
                </c:pt>
                <c:pt idx="54">
                  <c:v>15780.24</c:v>
                </c:pt>
                <c:pt idx="55">
                  <c:v>15706.08</c:v>
                </c:pt>
                <c:pt idx="56">
                  <c:v>15765.12</c:v>
                </c:pt>
                <c:pt idx="57">
                  <c:v>15899.76</c:v>
                </c:pt>
                <c:pt idx="58">
                  <c:v>15814.08</c:v>
                </c:pt>
                <c:pt idx="59">
                  <c:v>15811.92</c:v>
                </c:pt>
                <c:pt idx="60">
                  <c:v>15757.2</c:v>
                </c:pt>
                <c:pt idx="61">
                  <c:v>15711.12</c:v>
                </c:pt>
                <c:pt idx="62">
                  <c:v>15624</c:v>
                </c:pt>
                <c:pt idx="63">
                  <c:v>15409.44</c:v>
                </c:pt>
                <c:pt idx="64">
                  <c:v>15399.36</c:v>
                </c:pt>
                <c:pt idx="65">
                  <c:v>15320.16</c:v>
                </c:pt>
                <c:pt idx="66">
                  <c:v>15200.64</c:v>
                </c:pt>
                <c:pt idx="67">
                  <c:v>14963.04</c:v>
                </c:pt>
                <c:pt idx="68">
                  <c:v>14791.68</c:v>
                </c:pt>
                <c:pt idx="69">
                  <c:v>14389.2</c:v>
                </c:pt>
                <c:pt idx="70">
                  <c:v>14169.6</c:v>
                </c:pt>
                <c:pt idx="71">
                  <c:v>13957.2</c:v>
                </c:pt>
                <c:pt idx="72">
                  <c:v>13932</c:v>
                </c:pt>
                <c:pt idx="73">
                  <c:v>14134.32</c:v>
                </c:pt>
                <c:pt idx="74">
                  <c:v>14186.16</c:v>
                </c:pt>
                <c:pt idx="75">
                  <c:v>14100.48</c:v>
                </c:pt>
                <c:pt idx="76">
                  <c:v>13892.4</c:v>
                </c:pt>
                <c:pt idx="77">
                  <c:v>13636.08</c:v>
                </c:pt>
                <c:pt idx="78">
                  <c:v>13505.76</c:v>
                </c:pt>
                <c:pt idx="79">
                  <c:v>13469.76</c:v>
                </c:pt>
                <c:pt idx="80">
                  <c:v>13335.12</c:v>
                </c:pt>
                <c:pt idx="81">
                  <c:v>13259.52</c:v>
                </c:pt>
                <c:pt idx="82">
                  <c:v>13127.04</c:v>
                </c:pt>
                <c:pt idx="83">
                  <c:v>13037.04</c:v>
                </c:pt>
                <c:pt idx="84">
                  <c:v>12915.36</c:v>
                </c:pt>
                <c:pt idx="85">
                  <c:v>12674.88</c:v>
                </c:pt>
                <c:pt idx="86">
                  <c:v>12471.12</c:v>
                </c:pt>
                <c:pt idx="87">
                  <c:v>12408.48</c:v>
                </c:pt>
                <c:pt idx="88">
                  <c:v>12066.48</c:v>
                </c:pt>
                <c:pt idx="89">
                  <c:v>11671.2</c:v>
                </c:pt>
                <c:pt idx="90">
                  <c:v>11592</c:v>
                </c:pt>
                <c:pt idx="91">
                  <c:v>11482.56</c:v>
                </c:pt>
                <c:pt idx="92">
                  <c:v>11338.56</c:v>
                </c:pt>
                <c:pt idx="93">
                  <c:v>11212.56</c:v>
                </c:pt>
                <c:pt idx="94">
                  <c:v>11135.52</c:v>
                </c:pt>
                <c:pt idx="95">
                  <c:v>11007.36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69399864"/>
        <c:axId val="369401040"/>
      </c:lineChart>
      <c:catAx>
        <c:axId val="3693998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9401040"/>
        <c:crosses val="autoZero"/>
        <c:auto val="1"/>
        <c:lblAlgn val="ctr"/>
        <c:lblOffset val="100"/>
        <c:tickLblSkip val="4"/>
        <c:tickMarkSkip val="4"/>
        <c:noMultiLvlLbl val="0"/>
      </c:catAx>
      <c:valAx>
        <c:axId val="3694010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93998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7.9814790473149058E-2"/>
          <c:y val="0.9208880483804055"/>
          <c:w val="0.88238429752795189"/>
          <c:h val="6.525301918298136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baseline="0"/>
              <a:t>UH Manoa Energy Analysis 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8436527294848342E-2"/>
          <c:y val="9.3500757644611784E-2"/>
          <c:w val="0.92142151893860613"/>
          <c:h val="0.68403165270822575"/>
        </c:manualLayout>
      </c:layout>
      <c:lineChart>
        <c:grouping val="standard"/>
        <c:varyColors val="0"/>
        <c:ser>
          <c:idx val="0"/>
          <c:order val="0"/>
          <c:tx>
            <c:strRef>
              <c:f>'Energy Data'!$B$104</c:f>
              <c:strCache>
                <c:ptCount val="1"/>
                <c:pt idx="0">
                  <c:v>1-Jun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Data'!$B$105:$B$200</c:f>
              <c:numCache>
                <c:formatCode>General</c:formatCode>
                <c:ptCount val="96"/>
                <c:pt idx="0">
                  <c:v>2623.05</c:v>
                </c:pt>
                <c:pt idx="1">
                  <c:v>2646.54</c:v>
                </c:pt>
                <c:pt idx="2">
                  <c:v>2622.96</c:v>
                </c:pt>
                <c:pt idx="3">
                  <c:v>2628.72</c:v>
                </c:pt>
                <c:pt idx="4">
                  <c:v>2615.04</c:v>
                </c:pt>
                <c:pt idx="5">
                  <c:v>2596.3200000000002</c:v>
                </c:pt>
                <c:pt idx="6">
                  <c:v>2582.64</c:v>
                </c:pt>
                <c:pt idx="7">
                  <c:v>2577.6</c:v>
                </c:pt>
                <c:pt idx="8">
                  <c:v>2578.3200000000002</c:v>
                </c:pt>
                <c:pt idx="9">
                  <c:v>2580.48</c:v>
                </c:pt>
                <c:pt idx="10">
                  <c:v>2588.4</c:v>
                </c:pt>
                <c:pt idx="11">
                  <c:v>2581.02</c:v>
                </c:pt>
                <c:pt idx="12">
                  <c:v>2591.2800000000002</c:v>
                </c:pt>
                <c:pt idx="13">
                  <c:v>2599.38</c:v>
                </c:pt>
                <c:pt idx="14">
                  <c:v>2595.42</c:v>
                </c:pt>
                <c:pt idx="15">
                  <c:v>2597.4</c:v>
                </c:pt>
                <c:pt idx="16">
                  <c:v>2597.4</c:v>
                </c:pt>
                <c:pt idx="17">
                  <c:v>2597.04</c:v>
                </c:pt>
                <c:pt idx="18">
                  <c:v>2608.7399999999998</c:v>
                </c:pt>
                <c:pt idx="19">
                  <c:v>2610.1799999999998</c:v>
                </c:pt>
                <c:pt idx="20">
                  <c:v>2618.8200000000002</c:v>
                </c:pt>
                <c:pt idx="21">
                  <c:v>2725.56</c:v>
                </c:pt>
                <c:pt idx="22">
                  <c:v>2819.7</c:v>
                </c:pt>
                <c:pt idx="23">
                  <c:v>2885.94</c:v>
                </c:pt>
                <c:pt idx="24">
                  <c:v>2941.38</c:v>
                </c:pt>
                <c:pt idx="25">
                  <c:v>3045.6</c:v>
                </c:pt>
                <c:pt idx="26">
                  <c:v>3247.92</c:v>
                </c:pt>
                <c:pt idx="27">
                  <c:v>3303.9</c:v>
                </c:pt>
                <c:pt idx="28">
                  <c:v>3291.12</c:v>
                </c:pt>
                <c:pt idx="29">
                  <c:v>3318.66</c:v>
                </c:pt>
                <c:pt idx="30">
                  <c:v>3385.98</c:v>
                </c:pt>
                <c:pt idx="31">
                  <c:v>3422.16</c:v>
                </c:pt>
                <c:pt idx="32">
                  <c:v>3450.5999999999995</c:v>
                </c:pt>
                <c:pt idx="33">
                  <c:v>3535.38</c:v>
                </c:pt>
                <c:pt idx="34">
                  <c:v>3602.5199999999995</c:v>
                </c:pt>
                <c:pt idx="35">
                  <c:v>3647.34</c:v>
                </c:pt>
                <c:pt idx="36">
                  <c:v>3689.2800000000007</c:v>
                </c:pt>
                <c:pt idx="37">
                  <c:v>3715.38</c:v>
                </c:pt>
                <c:pt idx="38">
                  <c:v>3758.22</c:v>
                </c:pt>
                <c:pt idx="39">
                  <c:v>3791.34</c:v>
                </c:pt>
                <c:pt idx="40">
                  <c:v>3817.0800000000004</c:v>
                </c:pt>
                <c:pt idx="41">
                  <c:v>3858.4799999999996</c:v>
                </c:pt>
                <c:pt idx="42">
                  <c:v>3892.86</c:v>
                </c:pt>
                <c:pt idx="43">
                  <c:v>3914.2800000000007</c:v>
                </c:pt>
                <c:pt idx="44">
                  <c:v>3916.62</c:v>
                </c:pt>
                <c:pt idx="45">
                  <c:v>3893.5799999999995</c:v>
                </c:pt>
                <c:pt idx="46">
                  <c:v>3892.86</c:v>
                </c:pt>
                <c:pt idx="47">
                  <c:v>3896.82</c:v>
                </c:pt>
                <c:pt idx="48">
                  <c:v>3909.9600000000005</c:v>
                </c:pt>
                <c:pt idx="49">
                  <c:v>3906.3599999999997</c:v>
                </c:pt>
                <c:pt idx="50">
                  <c:v>3933.54</c:v>
                </c:pt>
                <c:pt idx="51">
                  <c:v>3946.32</c:v>
                </c:pt>
                <c:pt idx="52">
                  <c:v>3977.4600000000005</c:v>
                </c:pt>
                <c:pt idx="53">
                  <c:v>3930.1199999999994</c:v>
                </c:pt>
                <c:pt idx="54">
                  <c:v>3957.12</c:v>
                </c:pt>
                <c:pt idx="55">
                  <c:v>3941.28</c:v>
                </c:pt>
                <c:pt idx="56">
                  <c:v>3918.78</c:v>
                </c:pt>
                <c:pt idx="57">
                  <c:v>3896.4599999999996</c:v>
                </c:pt>
                <c:pt idx="58">
                  <c:v>3914.1000000000004</c:v>
                </c:pt>
                <c:pt idx="59">
                  <c:v>3911.2200000000003</c:v>
                </c:pt>
                <c:pt idx="60">
                  <c:v>3898.44</c:v>
                </c:pt>
                <c:pt idx="61">
                  <c:v>3847.86</c:v>
                </c:pt>
                <c:pt idx="62">
                  <c:v>3859.02</c:v>
                </c:pt>
                <c:pt idx="63">
                  <c:v>3843.18</c:v>
                </c:pt>
                <c:pt idx="64">
                  <c:v>3807</c:v>
                </c:pt>
                <c:pt idx="65">
                  <c:v>3777.12</c:v>
                </c:pt>
                <c:pt idx="66">
                  <c:v>3744.9</c:v>
                </c:pt>
                <c:pt idx="67">
                  <c:v>3705.66</c:v>
                </c:pt>
                <c:pt idx="68">
                  <c:v>3660.2999999999997</c:v>
                </c:pt>
                <c:pt idx="69">
                  <c:v>3549.6</c:v>
                </c:pt>
                <c:pt idx="70">
                  <c:v>3495.0600000000004</c:v>
                </c:pt>
                <c:pt idx="71">
                  <c:v>3456</c:v>
                </c:pt>
                <c:pt idx="72">
                  <c:v>3423.9599999999996</c:v>
                </c:pt>
                <c:pt idx="73">
                  <c:v>3332.7</c:v>
                </c:pt>
                <c:pt idx="74">
                  <c:v>3297.06</c:v>
                </c:pt>
                <c:pt idx="75">
                  <c:v>3250.08</c:v>
                </c:pt>
                <c:pt idx="76">
                  <c:v>3256.2</c:v>
                </c:pt>
                <c:pt idx="77">
                  <c:v>3201.12</c:v>
                </c:pt>
                <c:pt idx="78">
                  <c:v>3123</c:v>
                </c:pt>
                <c:pt idx="79">
                  <c:v>3106.8</c:v>
                </c:pt>
                <c:pt idx="80">
                  <c:v>3097.08</c:v>
                </c:pt>
                <c:pt idx="81">
                  <c:v>3088.62</c:v>
                </c:pt>
                <c:pt idx="82">
                  <c:v>3074.22</c:v>
                </c:pt>
                <c:pt idx="83">
                  <c:v>3036.24</c:v>
                </c:pt>
                <c:pt idx="84">
                  <c:v>3022.92</c:v>
                </c:pt>
                <c:pt idx="85">
                  <c:v>2982.78</c:v>
                </c:pt>
                <c:pt idx="86">
                  <c:v>2939.58</c:v>
                </c:pt>
                <c:pt idx="87">
                  <c:v>2936.7</c:v>
                </c:pt>
                <c:pt idx="88">
                  <c:v>2922.12</c:v>
                </c:pt>
                <c:pt idx="89">
                  <c:v>2872.98</c:v>
                </c:pt>
                <c:pt idx="90">
                  <c:v>2815.56</c:v>
                </c:pt>
                <c:pt idx="91">
                  <c:v>2798.46</c:v>
                </c:pt>
                <c:pt idx="92">
                  <c:v>2757.42</c:v>
                </c:pt>
                <c:pt idx="93">
                  <c:v>2717.46</c:v>
                </c:pt>
                <c:pt idx="94">
                  <c:v>2662.74</c:v>
                </c:pt>
                <c:pt idx="95">
                  <c:v>2639.16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'Energy Data'!$C$104</c:f>
              <c:strCache>
                <c:ptCount val="1"/>
                <c:pt idx="0">
                  <c:v>2-Jun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Data'!$C$105:$C$200</c:f>
              <c:numCache>
                <c:formatCode>General</c:formatCode>
                <c:ptCount val="96"/>
                <c:pt idx="0">
                  <c:v>2633.94</c:v>
                </c:pt>
                <c:pt idx="1">
                  <c:v>2630.52</c:v>
                </c:pt>
                <c:pt idx="2">
                  <c:v>2616.12</c:v>
                </c:pt>
                <c:pt idx="3">
                  <c:v>2595.96</c:v>
                </c:pt>
                <c:pt idx="4">
                  <c:v>2585.16</c:v>
                </c:pt>
                <c:pt idx="5">
                  <c:v>2595.2399999999998</c:v>
                </c:pt>
                <c:pt idx="6">
                  <c:v>2577.2399999999998</c:v>
                </c:pt>
                <c:pt idx="7">
                  <c:v>2558.16</c:v>
                </c:pt>
                <c:pt idx="8">
                  <c:v>2575.2600000000002</c:v>
                </c:pt>
                <c:pt idx="9">
                  <c:v>2590.56</c:v>
                </c:pt>
                <c:pt idx="10">
                  <c:v>2569.14</c:v>
                </c:pt>
                <c:pt idx="11">
                  <c:v>2565.9</c:v>
                </c:pt>
                <c:pt idx="12">
                  <c:v>2575.44</c:v>
                </c:pt>
                <c:pt idx="13">
                  <c:v>2583</c:v>
                </c:pt>
                <c:pt idx="14">
                  <c:v>2577.42</c:v>
                </c:pt>
                <c:pt idx="15">
                  <c:v>2588.2199999999998</c:v>
                </c:pt>
                <c:pt idx="16">
                  <c:v>2609.46</c:v>
                </c:pt>
                <c:pt idx="17">
                  <c:v>2588.58</c:v>
                </c:pt>
                <c:pt idx="18">
                  <c:v>2584.62</c:v>
                </c:pt>
                <c:pt idx="19">
                  <c:v>2594.6999999999998</c:v>
                </c:pt>
                <c:pt idx="20">
                  <c:v>2606.58</c:v>
                </c:pt>
                <c:pt idx="21">
                  <c:v>2701.98</c:v>
                </c:pt>
                <c:pt idx="22">
                  <c:v>2782.44</c:v>
                </c:pt>
                <c:pt idx="23">
                  <c:v>2814.12</c:v>
                </c:pt>
                <c:pt idx="24">
                  <c:v>2881.98</c:v>
                </c:pt>
                <c:pt idx="25">
                  <c:v>3007.08</c:v>
                </c:pt>
                <c:pt idx="26">
                  <c:v>3211.02</c:v>
                </c:pt>
                <c:pt idx="27">
                  <c:v>3240.54</c:v>
                </c:pt>
                <c:pt idx="28">
                  <c:v>3277.98</c:v>
                </c:pt>
                <c:pt idx="29">
                  <c:v>3331.44</c:v>
                </c:pt>
                <c:pt idx="30">
                  <c:v>3375.72</c:v>
                </c:pt>
                <c:pt idx="31">
                  <c:v>3419.6399999999994</c:v>
                </c:pt>
                <c:pt idx="32">
                  <c:v>3507.3</c:v>
                </c:pt>
                <c:pt idx="33">
                  <c:v>3528.36</c:v>
                </c:pt>
                <c:pt idx="34">
                  <c:v>3574.08</c:v>
                </c:pt>
                <c:pt idx="35">
                  <c:v>3648.06</c:v>
                </c:pt>
                <c:pt idx="36">
                  <c:v>3692.88</c:v>
                </c:pt>
                <c:pt idx="37">
                  <c:v>3703.1400000000003</c:v>
                </c:pt>
                <c:pt idx="38">
                  <c:v>3733.56</c:v>
                </c:pt>
                <c:pt idx="39">
                  <c:v>3757.68</c:v>
                </c:pt>
                <c:pt idx="40">
                  <c:v>3813.4799999999996</c:v>
                </c:pt>
                <c:pt idx="41">
                  <c:v>3832.74</c:v>
                </c:pt>
                <c:pt idx="42">
                  <c:v>3827.34</c:v>
                </c:pt>
                <c:pt idx="43">
                  <c:v>3845.8799999999997</c:v>
                </c:pt>
                <c:pt idx="44">
                  <c:v>3883.1400000000003</c:v>
                </c:pt>
                <c:pt idx="45">
                  <c:v>3895.9200000000005</c:v>
                </c:pt>
                <c:pt idx="46">
                  <c:v>3855.96</c:v>
                </c:pt>
                <c:pt idx="47">
                  <c:v>3870.36</c:v>
                </c:pt>
                <c:pt idx="48">
                  <c:v>3876.1200000000003</c:v>
                </c:pt>
                <c:pt idx="49">
                  <c:v>3898.44</c:v>
                </c:pt>
                <c:pt idx="50">
                  <c:v>3901.14</c:v>
                </c:pt>
                <c:pt idx="51">
                  <c:v>3899.88</c:v>
                </c:pt>
                <c:pt idx="52">
                  <c:v>3929.5800000000004</c:v>
                </c:pt>
                <c:pt idx="53">
                  <c:v>3926.34</c:v>
                </c:pt>
                <c:pt idx="54">
                  <c:v>3931.38</c:v>
                </c:pt>
                <c:pt idx="55">
                  <c:v>3923.46</c:v>
                </c:pt>
                <c:pt idx="56">
                  <c:v>3907.7999999999997</c:v>
                </c:pt>
                <c:pt idx="57">
                  <c:v>3891.06</c:v>
                </c:pt>
                <c:pt idx="58">
                  <c:v>3866.58</c:v>
                </c:pt>
                <c:pt idx="59">
                  <c:v>3842.4600000000005</c:v>
                </c:pt>
                <c:pt idx="60">
                  <c:v>3813.4799999999996</c:v>
                </c:pt>
                <c:pt idx="61">
                  <c:v>3796.2</c:v>
                </c:pt>
                <c:pt idx="62">
                  <c:v>3778.56</c:v>
                </c:pt>
                <c:pt idx="63">
                  <c:v>3767.76</c:v>
                </c:pt>
                <c:pt idx="64">
                  <c:v>3725.1</c:v>
                </c:pt>
                <c:pt idx="65">
                  <c:v>3699.5399999999995</c:v>
                </c:pt>
                <c:pt idx="66">
                  <c:v>3689.2800000000007</c:v>
                </c:pt>
                <c:pt idx="67">
                  <c:v>3639.42</c:v>
                </c:pt>
                <c:pt idx="68">
                  <c:v>3600</c:v>
                </c:pt>
                <c:pt idx="69">
                  <c:v>3550.4999999999995</c:v>
                </c:pt>
                <c:pt idx="70">
                  <c:v>3454.7399999999993</c:v>
                </c:pt>
                <c:pt idx="71">
                  <c:v>3423.78</c:v>
                </c:pt>
                <c:pt idx="72">
                  <c:v>3393.9</c:v>
                </c:pt>
                <c:pt idx="73">
                  <c:v>3322.98</c:v>
                </c:pt>
                <c:pt idx="74">
                  <c:v>3292.2</c:v>
                </c:pt>
                <c:pt idx="75">
                  <c:v>3269.88</c:v>
                </c:pt>
                <c:pt idx="76">
                  <c:v>3280.32</c:v>
                </c:pt>
                <c:pt idx="77">
                  <c:v>3259.62</c:v>
                </c:pt>
                <c:pt idx="78">
                  <c:v>3220.56</c:v>
                </c:pt>
                <c:pt idx="79">
                  <c:v>3175.92</c:v>
                </c:pt>
                <c:pt idx="80">
                  <c:v>3150.54</c:v>
                </c:pt>
                <c:pt idx="81">
                  <c:v>3138.66</c:v>
                </c:pt>
                <c:pt idx="82">
                  <c:v>3108.42</c:v>
                </c:pt>
                <c:pt idx="83">
                  <c:v>3063.6</c:v>
                </c:pt>
                <c:pt idx="84">
                  <c:v>3059.64</c:v>
                </c:pt>
                <c:pt idx="85">
                  <c:v>3001.32</c:v>
                </c:pt>
                <c:pt idx="86">
                  <c:v>2964.6</c:v>
                </c:pt>
                <c:pt idx="87">
                  <c:v>2936.34</c:v>
                </c:pt>
                <c:pt idx="88">
                  <c:v>2912.04</c:v>
                </c:pt>
                <c:pt idx="89">
                  <c:v>2845.62</c:v>
                </c:pt>
                <c:pt idx="90">
                  <c:v>2827.62</c:v>
                </c:pt>
                <c:pt idx="91">
                  <c:v>2816.46</c:v>
                </c:pt>
                <c:pt idx="92">
                  <c:v>2779.2</c:v>
                </c:pt>
                <c:pt idx="93">
                  <c:v>2735.46</c:v>
                </c:pt>
                <c:pt idx="94">
                  <c:v>2698.92</c:v>
                </c:pt>
                <c:pt idx="95">
                  <c:v>2666.34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'Energy Data'!$D$104</c:f>
              <c:strCache>
                <c:ptCount val="1"/>
                <c:pt idx="0">
                  <c:v>6/3/2016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Data'!$D$105:$D$200</c:f>
              <c:numCache>
                <c:formatCode>General</c:formatCode>
                <c:ptCount val="96"/>
                <c:pt idx="0">
                  <c:v>2645.82</c:v>
                </c:pt>
                <c:pt idx="1">
                  <c:v>2630.34</c:v>
                </c:pt>
                <c:pt idx="2">
                  <c:v>2647.26</c:v>
                </c:pt>
                <c:pt idx="3">
                  <c:v>2658.24</c:v>
                </c:pt>
                <c:pt idx="4">
                  <c:v>2618.46</c:v>
                </c:pt>
                <c:pt idx="5">
                  <c:v>2601.7199999999998</c:v>
                </c:pt>
                <c:pt idx="6">
                  <c:v>2603.88</c:v>
                </c:pt>
                <c:pt idx="7">
                  <c:v>2594.88</c:v>
                </c:pt>
                <c:pt idx="8">
                  <c:v>2591.8200000000002</c:v>
                </c:pt>
                <c:pt idx="9">
                  <c:v>2611.98</c:v>
                </c:pt>
                <c:pt idx="10">
                  <c:v>2611.44</c:v>
                </c:pt>
                <c:pt idx="11">
                  <c:v>2582.2800000000002</c:v>
                </c:pt>
                <c:pt idx="12">
                  <c:v>2581.7399999999998</c:v>
                </c:pt>
                <c:pt idx="13">
                  <c:v>2592.9</c:v>
                </c:pt>
                <c:pt idx="14">
                  <c:v>2574.36</c:v>
                </c:pt>
                <c:pt idx="15">
                  <c:v>2574.1799999999998</c:v>
                </c:pt>
                <c:pt idx="16">
                  <c:v>2577.96</c:v>
                </c:pt>
                <c:pt idx="17">
                  <c:v>2574.54</c:v>
                </c:pt>
                <c:pt idx="18">
                  <c:v>2575.44</c:v>
                </c:pt>
                <c:pt idx="19">
                  <c:v>2583.7199999999998</c:v>
                </c:pt>
                <c:pt idx="20">
                  <c:v>2581.7399999999998</c:v>
                </c:pt>
                <c:pt idx="21">
                  <c:v>2674.8</c:v>
                </c:pt>
                <c:pt idx="22">
                  <c:v>2761.02</c:v>
                </c:pt>
                <c:pt idx="23">
                  <c:v>2784.78</c:v>
                </c:pt>
                <c:pt idx="24">
                  <c:v>2833.74</c:v>
                </c:pt>
                <c:pt idx="25">
                  <c:v>2964.78</c:v>
                </c:pt>
                <c:pt idx="26">
                  <c:v>3164.58</c:v>
                </c:pt>
                <c:pt idx="27">
                  <c:v>3176.64</c:v>
                </c:pt>
                <c:pt idx="28">
                  <c:v>3194.28</c:v>
                </c:pt>
                <c:pt idx="29">
                  <c:v>3241.8</c:v>
                </c:pt>
                <c:pt idx="30">
                  <c:v>3267.9</c:v>
                </c:pt>
                <c:pt idx="31">
                  <c:v>3346.2</c:v>
                </c:pt>
                <c:pt idx="32">
                  <c:v>3418.3799999999997</c:v>
                </c:pt>
                <c:pt idx="33">
                  <c:v>3496.86</c:v>
                </c:pt>
                <c:pt idx="34">
                  <c:v>3556.2599999999998</c:v>
                </c:pt>
                <c:pt idx="35">
                  <c:v>3613.1400000000003</c:v>
                </c:pt>
                <c:pt idx="36">
                  <c:v>3599.6399999999994</c:v>
                </c:pt>
                <c:pt idx="37">
                  <c:v>3642.6600000000003</c:v>
                </c:pt>
                <c:pt idx="38">
                  <c:v>3666.6000000000004</c:v>
                </c:pt>
                <c:pt idx="39">
                  <c:v>3718.08</c:v>
                </c:pt>
                <c:pt idx="40">
                  <c:v>3740.04</c:v>
                </c:pt>
                <c:pt idx="41">
                  <c:v>3744.36</c:v>
                </c:pt>
                <c:pt idx="42">
                  <c:v>3741.8399999999997</c:v>
                </c:pt>
                <c:pt idx="43">
                  <c:v>3797.1</c:v>
                </c:pt>
                <c:pt idx="44">
                  <c:v>3811.32</c:v>
                </c:pt>
                <c:pt idx="45">
                  <c:v>3815.6400000000003</c:v>
                </c:pt>
                <c:pt idx="46">
                  <c:v>3829.6800000000003</c:v>
                </c:pt>
                <c:pt idx="47">
                  <c:v>3835.08</c:v>
                </c:pt>
                <c:pt idx="48">
                  <c:v>3889.26</c:v>
                </c:pt>
                <c:pt idx="49">
                  <c:v>3923.46</c:v>
                </c:pt>
                <c:pt idx="50">
                  <c:v>3871.8</c:v>
                </c:pt>
                <c:pt idx="51">
                  <c:v>3883.8599999999997</c:v>
                </c:pt>
                <c:pt idx="52">
                  <c:v>3899.3399999999997</c:v>
                </c:pt>
                <c:pt idx="53">
                  <c:v>3908.16</c:v>
                </c:pt>
                <c:pt idx="54">
                  <c:v>3929.4</c:v>
                </c:pt>
                <c:pt idx="55">
                  <c:v>3942</c:v>
                </c:pt>
                <c:pt idx="56">
                  <c:v>3901.86</c:v>
                </c:pt>
                <c:pt idx="57">
                  <c:v>3870</c:v>
                </c:pt>
                <c:pt idx="58">
                  <c:v>3889.26</c:v>
                </c:pt>
                <c:pt idx="59">
                  <c:v>3874.8600000000006</c:v>
                </c:pt>
                <c:pt idx="60">
                  <c:v>3882.96</c:v>
                </c:pt>
                <c:pt idx="61">
                  <c:v>3868.3799999999997</c:v>
                </c:pt>
                <c:pt idx="62">
                  <c:v>3858.12</c:v>
                </c:pt>
                <c:pt idx="63">
                  <c:v>3824.2800000000007</c:v>
                </c:pt>
                <c:pt idx="64">
                  <c:v>3823.74</c:v>
                </c:pt>
                <c:pt idx="65">
                  <c:v>3815.28</c:v>
                </c:pt>
                <c:pt idx="66">
                  <c:v>3785.76</c:v>
                </c:pt>
                <c:pt idx="67">
                  <c:v>3681</c:v>
                </c:pt>
                <c:pt idx="68">
                  <c:v>3639.24</c:v>
                </c:pt>
                <c:pt idx="69">
                  <c:v>3546.72</c:v>
                </c:pt>
                <c:pt idx="70">
                  <c:v>3412.62</c:v>
                </c:pt>
                <c:pt idx="71">
                  <c:v>3337.92</c:v>
                </c:pt>
                <c:pt idx="72">
                  <c:v>3323.7</c:v>
                </c:pt>
                <c:pt idx="73">
                  <c:v>3276.54</c:v>
                </c:pt>
                <c:pt idx="74">
                  <c:v>3339</c:v>
                </c:pt>
                <c:pt idx="75">
                  <c:v>3330.72</c:v>
                </c:pt>
                <c:pt idx="76">
                  <c:v>3319.74</c:v>
                </c:pt>
                <c:pt idx="77">
                  <c:v>3307.5</c:v>
                </c:pt>
                <c:pt idx="78">
                  <c:v>3247.74</c:v>
                </c:pt>
                <c:pt idx="79">
                  <c:v>3218.4</c:v>
                </c:pt>
                <c:pt idx="80">
                  <c:v>3184.92</c:v>
                </c:pt>
                <c:pt idx="81">
                  <c:v>3168.54</c:v>
                </c:pt>
                <c:pt idx="82">
                  <c:v>3152.88</c:v>
                </c:pt>
                <c:pt idx="83">
                  <c:v>3132.18</c:v>
                </c:pt>
                <c:pt idx="84">
                  <c:v>3125.16</c:v>
                </c:pt>
                <c:pt idx="85">
                  <c:v>3092.58</c:v>
                </c:pt>
                <c:pt idx="86">
                  <c:v>3054.78</c:v>
                </c:pt>
                <c:pt idx="87">
                  <c:v>3024.9</c:v>
                </c:pt>
                <c:pt idx="88">
                  <c:v>3000.42</c:v>
                </c:pt>
                <c:pt idx="89">
                  <c:v>2906.64</c:v>
                </c:pt>
                <c:pt idx="90">
                  <c:v>2833.2</c:v>
                </c:pt>
                <c:pt idx="91">
                  <c:v>2820.06</c:v>
                </c:pt>
                <c:pt idx="92">
                  <c:v>2766.96</c:v>
                </c:pt>
                <c:pt idx="93">
                  <c:v>2732.58</c:v>
                </c:pt>
                <c:pt idx="94">
                  <c:v>2691.9</c:v>
                </c:pt>
                <c:pt idx="95">
                  <c:v>2652.84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'Energy Data'!$E$104</c:f>
              <c:strCache>
                <c:ptCount val="1"/>
                <c:pt idx="0">
                  <c:v>6/4/2016</c:v>
                </c:pt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Data'!$E$105:$E$200</c:f>
              <c:numCache>
                <c:formatCode>General</c:formatCode>
                <c:ptCount val="96"/>
                <c:pt idx="0">
                  <c:v>2631.96</c:v>
                </c:pt>
                <c:pt idx="1">
                  <c:v>2613.7800000000002</c:v>
                </c:pt>
                <c:pt idx="2">
                  <c:v>2602.8000000000002</c:v>
                </c:pt>
                <c:pt idx="3">
                  <c:v>2592.36</c:v>
                </c:pt>
                <c:pt idx="4">
                  <c:v>2571.12</c:v>
                </c:pt>
                <c:pt idx="5">
                  <c:v>2570.2199999999998</c:v>
                </c:pt>
                <c:pt idx="6">
                  <c:v>2574.54</c:v>
                </c:pt>
                <c:pt idx="7">
                  <c:v>2565.9</c:v>
                </c:pt>
                <c:pt idx="8">
                  <c:v>2556</c:v>
                </c:pt>
                <c:pt idx="9">
                  <c:v>2540.34</c:v>
                </c:pt>
                <c:pt idx="10">
                  <c:v>2553.12</c:v>
                </c:pt>
                <c:pt idx="11">
                  <c:v>2553.12</c:v>
                </c:pt>
                <c:pt idx="12">
                  <c:v>2550.06</c:v>
                </c:pt>
                <c:pt idx="13">
                  <c:v>2543.04</c:v>
                </c:pt>
                <c:pt idx="14">
                  <c:v>2545.1999999999998</c:v>
                </c:pt>
                <c:pt idx="15">
                  <c:v>2532.06</c:v>
                </c:pt>
                <c:pt idx="16">
                  <c:v>2519.8200000000002</c:v>
                </c:pt>
                <c:pt idx="17">
                  <c:v>2521.2600000000002</c:v>
                </c:pt>
                <c:pt idx="18">
                  <c:v>2516.58</c:v>
                </c:pt>
                <c:pt idx="19">
                  <c:v>2519.2800000000002</c:v>
                </c:pt>
                <c:pt idx="20">
                  <c:v>2492.8200000000002</c:v>
                </c:pt>
                <c:pt idx="21">
                  <c:v>2555.8200000000002</c:v>
                </c:pt>
                <c:pt idx="22">
                  <c:v>2615.94</c:v>
                </c:pt>
                <c:pt idx="23">
                  <c:v>2645.82</c:v>
                </c:pt>
                <c:pt idx="24">
                  <c:v>2688.3</c:v>
                </c:pt>
                <c:pt idx="25">
                  <c:v>2691.72</c:v>
                </c:pt>
                <c:pt idx="26">
                  <c:v>2702.34</c:v>
                </c:pt>
                <c:pt idx="27">
                  <c:v>2674.62</c:v>
                </c:pt>
                <c:pt idx="28">
                  <c:v>2661.66</c:v>
                </c:pt>
                <c:pt idx="29">
                  <c:v>2711.7</c:v>
                </c:pt>
                <c:pt idx="30">
                  <c:v>2780.46</c:v>
                </c:pt>
                <c:pt idx="31">
                  <c:v>2807.64</c:v>
                </c:pt>
                <c:pt idx="32">
                  <c:v>2812.5</c:v>
                </c:pt>
                <c:pt idx="33">
                  <c:v>2829.6</c:v>
                </c:pt>
                <c:pt idx="34">
                  <c:v>2903.4</c:v>
                </c:pt>
                <c:pt idx="35">
                  <c:v>2934.9</c:v>
                </c:pt>
                <c:pt idx="36">
                  <c:v>2920.5</c:v>
                </c:pt>
                <c:pt idx="37">
                  <c:v>2910.42</c:v>
                </c:pt>
                <c:pt idx="38">
                  <c:v>2942.28</c:v>
                </c:pt>
                <c:pt idx="39">
                  <c:v>2979.72</c:v>
                </c:pt>
                <c:pt idx="40">
                  <c:v>2969.46</c:v>
                </c:pt>
                <c:pt idx="41">
                  <c:v>2973.06</c:v>
                </c:pt>
                <c:pt idx="42">
                  <c:v>2981.52</c:v>
                </c:pt>
                <c:pt idx="43">
                  <c:v>2987.28</c:v>
                </c:pt>
                <c:pt idx="44">
                  <c:v>2991.96</c:v>
                </c:pt>
                <c:pt idx="45">
                  <c:v>3003.12</c:v>
                </c:pt>
                <c:pt idx="46">
                  <c:v>3035.16</c:v>
                </c:pt>
                <c:pt idx="47">
                  <c:v>3031.74</c:v>
                </c:pt>
                <c:pt idx="48">
                  <c:v>3074.04</c:v>
                </c:pt>
                <c:pt idx="49">
                  <c:v>3081.06</c:v>
                </c:pt>
                <c:pt idx="50">
                  <c:v>3134.34</c:v>
                </c:pt>
                <c:pt idx="51">
                  <c:v>3117.78</c:v>
                </c:pt>
                <c:pt idx="52">
                  <c:v>3087</c:v>
                </c:pt>
                <c:pt idx="53">
                  <c:v>3087.72</c:v>
                </c:pt>
                <c:pt idx="54">
                  <c:v>3073.5</c:v>
                </c:pt>
                <c:pt idx="55">
                  <c:v>3054.24</c:v>
                </c:pt>
                <c:pt idx="56">
                  <c:v>3085.92</c:v>
                </c:pt>
                <c:pt idx="57">
                  <c:v>3095.1</c:v>
                </c:pt>
                <c:pt idx="58">
                  <c:v>3063.78</c:v>
                </c:pt>
                <c:pt idx="59">
                  <c:v>3066.66</c:v>
                </c:pt>
                <c:pt idx="60">
                  <c:v>3044.34</c:v>
                </c:pt>
                <c:pt idx="61">
                  <c:v>3042.54</c:v>
                </c:pt>
                <c:pt idx="62">
                  <c:v>3054.06</c:v>
                </c:pt>
                <c:pt idx="63">
                  <c:v>3060.54</c:v>
                </c:pt>
                <c:pt idx="64">
                  <c:v>3059.28</c:v>
                </c:pt>
                <c:pt idx="65">
                  <c:v>3035.88</c:v>
                </c:pt>
                <c:pt idx="66">
                  <c:v>3068.64</c:v>
                </c:pt>
                <c:pt idx="67">
                  <c:v>3079.62</c:v>
                </c:pt>
                <c:pt idx="68">
                  <c:v>3049.38</c:v>
                </c:pt>
                <c:pt idx="69">
                  <c:v>3032.28</c:v>
                </c:pt>
                <c:pt idx="70">
                  <c:v>2993.04</c:v>
                </c:pt>
                <c:pt idx="71">
                  <c:v>2954.88</c:v>
                </c:pt>
                <c:pt idx="72">
                  <c:v>2959.74</c:v>
                </c:pt>
                <c:pt idx="73">
                  <c:v>2998.26</c:v>
                </c:pt>
                <c:pt idx="74">
                  <c:v>2985.3</c:v>
                </c:pt>
                <c:pt idx="75">
                  <c:v>2989.62</c:v>
                </c:pt>
                <c:pt idx="76">
                  <c:v>3105.9</c:v>
                </c:pt>
                <c:pt idx="77">
                  <c:v>3104.28</c:v>
                </c:pt>
                <c:pt idx="78">
                  <c:v>3111.12</c:v>
                </c:pt>
                <c:pt idx="79">
                  <c:v>3094.02</c:v>
                </c:pt>
                <c:pt idx="80">
                  <c:v>3074.58</c:v>
                </c:pt>
                <c:pt idx="81">
                  <c:v>3014.28</c:v>
                </c:pt>
                <c:pt idx="82">
                  <c:v>3006.9</c:v>
                </c:pt>
                <c:pt idx="83">
                  <c:v>2936.16</c:v>
                </c:pt>
                <c:pt idx="84">
                  <c:v>2903.58</c:v>
                </c:pt>
                <c:pt idx="85">
                  <c:v>2842.38</c:v>
                </c:pt>
                <c:pt idx="86">
                  <c:v>2836.8</c:v>
                </c:pt>
                <c:pt idx="87">
                  <c:v>2822.94</c:v>
                </c:pt>
                <c:pt idx="88">
                  <c:v>2824.38</c:v>
                </c:pt>
                <c:pt idx="89">
                  <c:v>2793.6</c:v>
                </c:pt>
                <c:pt idx="90">
                  <c:v>2763.72</c:v>
                </c:pt>
                <c:pt idx="91">
                  <c:v>2755.62</c:v>
                </c:pt>
                <c:pt idx="92">
                  <c:v>2726.82</c:v>
                </c:pt>
                <c:pt idx="93">
                  <c:v>2711.52</c:v>
                </c:pt>
                <c:pt idx="94">
                  <c:v>2642.4</c:v>
                </c:pt>
                <c:pt idx="95">
                  <c:v>2653.56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'Energy Data'!$F$104</c:f>
              <c:strCache>
                <c:ptCount val="1"/>
                <c:pt idx="0">
                  <c:v>6/5/2016</c:v>
                </c:pt>
              </c:strCache>
            </c:strRef>
          </c:tx>
          <c:spPr>
            <a:ln w="34925" cap="rnd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Data'!$F$105:$F$200</c:f>
              <c:numCache>
                <c:formatCode>General</c:formatCode>
                <c:ptCount val="96"/>
                <c:pt idx="0">
                  <c:v>2621.88</c:v>
                </c:pt>
                <c:pt idx="1">
                  <c:v>2602.98</c:v>
                </c:pt>
                <c:pt idx="2">
                  <c:v>2610.7199999999998</c:v>
                </c:pt>
                <c:pt idx="3">
                  <c:v>2604.6</c:v>
                </c:pt>
                <c:pt idx="4">
                  <c:v>2579.04</c:v>
                </c:pt>
                <c:pt idx="5">
                  <c:v>2571.66</c:v>
                </c:pt>
                <c:pt idx="6">
                  <c:v>2575.98</c:v>
                </c:pt>
                <c:pt idx="7">
                  <c:v>2558.16</c:v>
                </c:pt>
                <c:pt idx="8">
                  <c:v>2560.86</c:v>
                </c:pt>
                <c:pt idx="9">
                  <c:v>2565</c:v>
                </c:pt>
                <c:pt idx="10">
                  <c:v>2572.92</c:v>
                </c:pt>
                <c:pt idx="11">
                  <c:v>2560.3200000000002</c:v>
                </c:pt>
                <c:pt idx="12">
                  <c:v>2569.14</c:v>
                </c:pt>
                <c:pt idx="13">
                  <c:v>2552.04</c:v>
                </c:pt>
                <c:pt idx="14">
                  <c:v>2553.66</c:v>
                </c:pt>
                <c:pt idx="15">
                  <c:v>2547.36</c:v>
                </c:pt>
                <c:pt idx="16">
                  <c:v>2549.6999999999998</c:v>
                </c:pt>
                <c:pt idx="17">
                  <c:v>2568.6</c:v>
                </c:pt>
                <c:pt idx="18">
                  <c:v>2564.1</c:v>
                </c:pt>
                <c:pt idx="19">
                  <c:v>2560.86</c:v>
                </c:pt>
                <c:pt idx="20">
                  <c:v>2568.2399999999998</c:v>
                </c:pt>
                <c:pt idx="21">
                  <c:v>2622.42</c:v>
                </c:pt>
                <c:pt idx="22">
                  <c:v>2678.76</c:v>
                </c:pt>
                <c:pt idx="23">
                  <c:v>2692.26</c:v>
                </c:pt>
                <c:pt idx="24">
                  <c:v>2745.36</c:v>
                </c:pt>
                <c:pt idx="25">
                  <c:v>2773.26</c:v>
                </c:pt>
                <c:pt idx="26">
                  <c:v>2833.38</c:v>
                </c:pt>
                <c:pt idx="27">
                  <c:v>2819.52</c:v>
                </c:pt>
                <c:pt idx="28">
                  <c:v>2807.82</c:v>
                </c:pt>
                <c:pt idx="29">
                  <c:v>2857.5</c:v>
                </c:pt>
                <c:pt idx="30">
                  <c:v>2871.9</c:v>
                </c:pt>
                <c:pt idx="31">
                  <c:v>2859.12</c:v>
                </c:pt>
                <c:pt idx="32">
                  <c:v>2844.72</c:v>
                </c:pt>
                <c:pt idx="33">
                  <c:v>2905.74</c:v>
                </c:pt>
                <c:pt idx="34">
                  <c:v>2924.1</c:v>
                </c:pt>
                <c:pt idx="35">
                  <c:v>2958.48</c:v>
                </c:pt>
                <c:pt idx="36">
                  <c:v>2977.92</c:v>
                </c:pt>
                <c:pt idx="37">
                  <c:v>2952.9</c:v>
                </c:pt>
                <c:pt idx="38">
                  <c:v>3014.1</c:v>
                </c:pt>
                <c:pt idx="39">
                  <c:v>3049.74</c:v>
                </c:pt>
                <c:pt idx="40">
                  <c:v>3022.02</c:v>
                </c:pt>
                <c:pt idx="41">
                  <c:v>3017.7</c:v>
                </c:pt>
                <c:pt idx="42">
                  <c:v>3004.02</c:v>
                </c:pt>
                <c:pt idx="43">
                  <c:v>3030.84</c:v>
                </c:pt>
                <c:pt idx="44">
                  <c:v>3062.88</c:v>
                </c:pt>
                <c:pt idx="45">
                  <c:v>3074.76</c:v>
                </c:pt>
                <c:pt idx="46">
                  <c:v>3059.1</c:v>
                </c:pt>
                <c:pt idx="47">
                  <c:v>3073.32</c:v>
                </c:pt>
                <c:pt idx="48">
                  <c:v>3076.2</c:v>
                </c:pt>
                <c:pt idx="49">
                  <c:v>3065.58</c:v>
                </c:pt>
                <c:pt idx="50">
                  <c:v>3098.88</c:v>
                </c:pt>
                <c:pt idx="51">
                  <c:v>3112.38</c:v>
                </c:pt>
                <c:pt idx="52">
                  <c:v>3104.82</c:v>
                </c:pt>
                <c:pt idx="53">
                  <c:v>3115.26</c:v>
                </c:pt>
                <c:pt idx="54">
                  <c:v>3104.1</c:v>
                </c:pt>
                <c:pt idx="55">
                  <c:v>3138.66</c:v>
                </c:pt>
                <c:pt idx="56">
                  <c:v>3116.7</c:v>
                </c:pt>
                <c:pt idx="57">
                  <c:v>3095.1</c:v>
                </c:pt>
                <c:pt idx="58">
                  <c:v>3091.68</c:v>
                </c:pt>
                <c:pt idx="59">
                  <c:v>3082.68</c:v>
                </c:pt>
                <c:pt idx="60">
                  <c:v>3097.26</c:v>
                </c:pt>
                <c:pt idx="61">
                  <c:v>3121.02</c:v>
                </c:pt>
                <c:pt idx="62">
                  <c:v>3101.4</c:v>
                </c:pt>
                <c:pt idx="63">
                  <c:v>3086.28</c:v>
                </c:pt>
                <c:pt idx="64">
                  <c:v>3084.12</c:v>
                </c:pt>
                <c:pt idx="65">
                  <c:v>3034.26</c:v>
                </c:pt>
                <c:pt idx="66">
                  <c:v>3067.38</c:v>
                </c:pt>
                <c:pt idx="67">
                  <c:v>3101.76</c:v>
                </c:pt>
                <c:pt idx="68">
                  <c:v>3083.58</c:v>
                </c:pt>
                <c:pt idx="69">
                  <c:v>3087.72</c:v>
                </c:pt>
                <c:pt idx="70">
                  <c:v>3020.94</c:v>
                </c:pt>
                <c:pt idx="71">
                  <c:v>2989.26</c:v>
                </c:pt>
                <c:pt idx="72">
                  <c:v>2973.96</c:v>
                </c:pt>
                <c:pt idx="73">
                  <c:v>2960.46</c:v>
                </c:pt>
                <c:pt idx="74">
                  <c:v>2943.36</c:v>
                </c:pt>
                <c:pt idx="75">
                  <c:v>2937.06</c:v>
                </c:pt>
                <c:pt idx="76">
                  <c:v>2965.32</c:v>
                </c:pt>
                <c:pt idx="77">
                  <c:v>2968.74</c:v>
                </c:pt>
                <c:pt idx="78">
                  <c:v>2944.8</c:v>
                </c:pt>
                <c:pt idx="79">
                  <c:v>2934.54</c:v>
                </c:pt>
                <c:pt idx="80">
                  <c:v>2931.48</c:v>
                </c:pt>
                <c:pt idx="81">
                  <c:v>2936.7</c:v>
                </c:pt>
                <c:pt idx="82">
                  <c:v>2928.24</c:v>
                </c:pt>
                <c:pt idx="83">
                  <c:v>2904.48</c:v>
                </c:pt>
                <c:pt idx="84">
                  <c:v>2915.46</c:v>
                </c:pt>
                <c:pt idx="85">
                  <c:v>2908.62</c:v>
                </c:pt>
                <c:pt idx="86">
                  <c:v>2883.78</c:v>
                </c:pt>
                <c:pt idx="87">
                  <c:v>2844</c:v>
                </c:pt>
                <c:pt idx="88">
                  <c:v>2844.72</c:v>
                </c:pt>
                <c:pt idx="89">
                  <c:v>2819.16</c:v>
                </c:pt>
                <c:pt idx="90">
                  <c:v>2801.52</c:v>
                </c:pt>
                <c:pt idx="91">
                  <c:v>2792.34</c:v>
                </c:pt>
                <c:pt idx="92">
                  <c:v>2753.1</c:v>
                </c:pt>
                <c:pt idx="93">
                  <c:v>2717.1</c:v>
                </c:pt>
                <c:pt idx="94">
                  <c:v>2668.68</c:v>
                </c:pt>
                <c:pt idx="95">
                  <c:v>2682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'Energy Data'!$G$104</c:f>
              <c:strCache>
                <c:ptCount val="1"/>
                <c:pt idx="0">
                  <c:v>6-Jun</c:v>
                </c:pt>
              </c:strCache>
            </c:strRef>
          </c:tx>
          <c:spPr>
            <a:ln w="34925" cap="rnd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Data'!$G$105:$G$200</c:f>
              <c:numCache>
                <c:formatCode>General</c:formatCode>
                <c:ptCount val="96"/>
                <c:pt idx="0">
                  <c:v>2650.86</c:v>
                </c:pt>
                <c:pt idx="1">
                  <c:v>2647.8</c:v>
                </c:pt>
                <c:pt idx="2">
                  <c:v>2636.28</c:v>
                </c:pt>
                <c:pt idx="3">
                  <c:v>2628.9</c:v>
                </c:pt>
                <c:pt idx="4">
                  <c:v>2601.54</c:v>
                </c:pt>
                <c:pt idx="5">
                  <c:v>2604.2399999999998</c:v>
                </c:pt>
                <c:pt idx="6">
                  <c:v>2586.96</c:v>
                </c:pt>
                <c:pt idx="7">
                  <c:v>2588.2199999999998</c:v>
                </c:pt>
                <c:pt idx="8">
                  <c:v>2601.7199999999998</c:v>
                </c:pt>
                <c:pt idx="9">
                  <c:v>2578.14</c:v>
                </c:pt>
                <c:pt idx="10">
                  <c:v>2584.8000000000002</c:v>
                </c:pt>
                <c:pt idx="11">
                  <c:v>2585.88</c:v>
                </c:pt>
                <c:pt idx="12">
                  <c:v>2604.2399999999998</c:v>
                </c:pt>
                <c:pt idx="13">
                  <c:v>2640.78</c:v>
                </c:pt>
                <c:pt idx="14">
                  <c:v>2644.02</c:v>
                </c:pt>
                <c:pt idx="15">
                  <c:v>2662.2</c:v>
                </c:pt>
                <c:pt idx="16">
                  <c:v>2659.5</c:v>
                </c:pt>
                <c:pt idx="17">
                  <c:v>2666.7</c:v>
                </c:pt>
                <c:pt idx="18">
                  <c:v>2707.74</c:v>
                </c:pt>
                <c:pt idx="19">
                  <c:v>2682.54</c:v>
                </c:pt>
                <c:pt idx="20">
                  <c:v>2699.28</c:v>
                </c:pt>
                <c:pt idx="21">
                  <c:v>2786.58</c:v>
                </c:pt>
                <c:pt idx="22">
                  <c:v>2918.34</c:v>
                </c:pt>
                <c:pt idx="23">
                  <c:v>2938.68</c:v>
                </c:pt>
                <c:pt idx="24">
                  <c:v>3017.88</c:v>
                </c:pt>
                <c:pt idx="25">
                  <c:v>3126.78</c:v>
                </c:pt>
                <c:pt idx="26">
                  <c:v>3360.78</c:v>
                </c:pt>
                <c:pt idx="27">
                  <c:v>3417.12</c:v>
                </c:pt>
                <c:pt idx="28">
                  <c:v>3474.72</c:v>
                </c:pt>
                <c:pt idx="29">
                  <c:v>3533.0400000000004</c:v>
                </c:pt>
                <c:pt idx="30">
                  <c:v>3559.32</c:v>
                </c:pt>
                <c:pt idx="31">
                  <c:v>3554.8199999999997</c:v>
                </c:pt>
                <c:pt idx="32">
                  <c:v>3614.04</c:v>
                </c:pt>
                <c:pt idx="33">
                  <c:v>3672.3600000000006</c:v>
                </c:pt>
                <c:pt idx="34">
                  <c:v>3727.7999999999997</c:v>
                </c:pt>
                <c:pt idx="35">
                  <c:v>3779.1000000000004</c:v>
                </c:pt>
                <c:pt idx="36">
                  <c:v>3827.5199999999995</c:v>
                </c:pt>
                <c:pt idx="37">
                  <c:v>3880.8</c:v>
                </c:pt>
                <c:pt idx="38">
                  <c:v>3894.4800000000005</c:v>
                </c:pt>
                <c:pt idx="39">
                  <c:v>3946.5000000000005</c:v>
                </c:pt>
                <c:pt idx="40">
                  <c:v>4014.36</c:v>
                </c:pt>
                <c:pt idx="41">
                  <c:v>4019.4</c:v>
                </c:pt>
                <c:pt idx="42">
                  <c:v>4048.56</c:v>
                </c:pt>
                <c:pt idx="43">
                  <c:v>4040.1</c:v>
                </c:pt>
                <c:pt idx="44">
                  <c:v>4069.26</c:v>
                </c:pt>
                <c:pt idx="45">
                  <c:v>4110.84</c:v>
                </c:pt>
                <c:pt idx="46">
                  <c:v>4122.72</c:v>
                </c:pt>
                <c:pt idx="47">
                  <c:v>4139.1000000000004</c:v>
                </c:pt>
                <c:pt idx="48">
                  <c:v>4134.24</c:v>
                </c:pt>
                <c:pt idx="49">
                  <c:v>4135.32</c:v>
                </c:pt>
                <c:pt idx="50">
                  <c:v>4149.3599999999997</c:v>
                </c:pt>
                <c:pt idx="51">
                  <c:v>4176.3599999999997</c:v>
                </c:pt>
                <c:pt idx="52">
                  <c:v>4187.16</c:v>
                </c:pt>
                <c:pt idx="53">
                  <c:v>4150.4399999999996</c:v>
                </c:pt>
                <c:pt idx="54">
                  <c:v>4145.9399999999996</c:v>
                </c:pt>
                <c:pt idx="55">
                  <c:v>4145.76</c:v>
                </c:pt>
                <c:pt idx="56">
                  <c:v>4086</c:v>
                </c:pt>
                <c:pt idx="57">
                  <c:v>4091.58</c:v>
                </c:pt>
                <c:pt idx="58">
                  <c:v>4077</c:v>
                </c:pt>
                <c:pt idx="59">
                  <c:v>4071.06</c:v>
                </c:pt>
                <c:pt idx="60">
                  <c:v>4056.1200000000003</c:v>
                </c:pt>
                <c:pt idx="61">
                  <c:v>4038.66</c:v>
                </c:pt>
                <c:pt idx="62">
                  <c:v>4071.06</c:v>
                </c:pt>
                <c:pt idx="63">
                  <c:v>4030.9200000000005</c:v>
                </c:pt>
                <c:pt idx="64">
                  <c:v>3998.88</c:v>
                </c:pt>
                <c:pt idx="65">
                  <c:v>3938.5799999999995</c:v>
                </c:pt>
                <c:pt idx="66">
                  <c:v>3878.0999999999995</c:v>
                </c:pt>
                <c:pt idx="67">
                  <c:v>3858.3</c:v>
                </c:pt>
                <c:pt idx="68">
                  <c:v>3799.8</c:v>
                </c:pt>
                <c:pt idx="69">
                  <c:v>3660.2999999999997</c:v>
                </c:pt>
                <c:pt idx="70">
                  <c:v>3586.32</c:v>
                </c:pt>
                <c:pt idx="71">
                  <c:v>3560.2199999999993</c:v>
                </c:pt>
                <c:pt idx="72">
                  <c:v>3504.42</c:v>
                </c:pt>
                <c:pt idx="73">
                  <c:v>3428.46</c:v>
                </c:pt>
                <c:pt idx="74">
                  <c:v>3396.24</c:v>
                </c:pt>
                <c:pt idx="75">
                  <c:v>3380.94</c:v>
                </c:pt>
                <c:pt idx="76">
                  <c:v>3371.04</c:v>
                </c:pt>
                <c:pt idx="77">
                  <c:v>3324.6</c:v>
                </c:pt>
                <c:pt idx="78">
                  <c:v>3266.46</c:v>
                </c:pt>
                <c:pt idx="79">
                  <c:v>3238.2</c:v>
                </c:pt>
                <c:pt idx="80">
                  <c:v>3220.02</c:v>
                </c:pt>
                <c:pt idx="81">
                  <c:v>3163.14</c:v>
                </c:pt>
                <c:pt idx="82">
                  <c:v>3157.92</c:v>
                </c:pt>
                <c:pt idx="83">
                  <c:v>3130.38</c:v>
                </c:pt>
                <c:pt idx="84">
                  <c:v>3127.86</c:v>
                </c:pt>
                <c:pt idx="85">
                  <c:v>3066.3</c:v>
                </c:pt>
                <c:pt idx="86">
                  <c:v>3039.66</c:v>
                </c:pt>
                <c:pt idx="87">
                  <c:v>2998.98</c:v>
                </c:pt>
                <c:pt idx="88">
                  <c:v>2988.18</c:v>
                </c:pt>
                <c:pt idx="89">
                  <c:v>2906.1</c:v>
                </c:pt>
                <c:pt idx="90">
                  <c:v>2882.34</c:v>
                </c:pt>
                <c:pt idx="91">
                  <c:v>2828.34</c:v>
                </c:pt>
                <c:pt idx="92">
                  <c:v>2796.3</c:v>
                </c:pt>
                <c:pt idx="93">
                  <c:v>2765.7</c:v>
                </c:pt>
                <c:pt idx="94">
                  <c:v>2719.62</c:v>
                </c:pt>
                <c:pt idx="95">
                  <c:v>2692.98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'Energy Data'!$H$104</c:f>
              <c:strCache>
                <c:ptCount val="1"/>
                <c:pt idx="0">
                  <c:v>7-Jun</c:v>
                </c:pt>
              </c:strCache>
            </c:strRef>
          </c:tx>
          <c:spPr>
            <a:ln w="34925" cap="rnd">
              <a:solidFill>
                <a:schemeClr val="accent1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Data'!$H$105:$H$200</c:f>
              <c:numCache>
                <c:formatCode>General</c:formatCode>
                <c:ptCount val="96"/>
                <c:pt idx="0">
                  <c:v>2684.16</c:v>
                </c:pt>
                <c:pt idx="1">
                  <c:v>2647.44</c:v>
                </c:pt>
                <c:pt idx="2">
                  <c:v>2641.5</c:v>
                </c:pt>
                <c:pt idx="3">
                  <c:v>2636.82</c:v>
                </c:pt>
                <c:pt idx="4">
                  <c:v>2623.68</c:v>
                </c:pt>
                <c:pt idx="5">
                  <c:v>2609.64</c:v>
                </c:pt>
                <c:pt idx="6">
                  <c:v>2639.88</c:v>
                </c:pt>
                <c:pt idx="7">
                  <c:v>2626.02</c:v>
                </c:pt>
                <c:pt idx="8">
                  <c:v>2633.58</c:v>
                </c:pt>
                <c:pt idx="9">
                  <c:v>2611.62</c:v>
                </c:pt>
                <c:pt idx="10">
                  <c:v>2615.7600000000002</c:v>
                </c:pt>
                <c:pt idx="11">
                  <c:v>2608.7399999999998</c:v>
                </c:pt>
                <c:pt idx="12">
                  <c:v>2629.08</c:v>
                </c:pt>
                <c:pt idx="13">
                  <c:v>2602.62</c:v>
                </c:pt>
                <c:pt idx="14">
                  <c:v>2610.9</c:v>
                </c:pt>
                <c:pt idx="15">
                  <c:v>2612.16</c:v>
                </c:pt>
                <c:pt idx="16">
                  <c:v>2620.2600000000002</c:v>
                </c:pt>
                <c:pt idx="17">
                  <c:v>2601.1799999999998</c:v>
                </c:pt>
                <c:pt idx="18">
                  <c:v>2631.6</c:v>
                </c:pt>
                <c:pt idx="19">
                  <c:v>2631.42</c:v>
                </c:pt>
                <c:pt idx="20">
                  <c:v>2630.34</c:v>
                </c:pt>
                <c:pt idx="21">
                  <c:v>2709.54</c:v>
                </c:pt>
                <c:pt idx="22">
                  <c:v>2801.16</c:v>
                </c:pt>
                <c:pt idx="23">
                  <c:v>2831.94</c:v>
                </c:pt>
                <c:pt idx="24">
                  <c:v>2916.36</c:v>
                </c:pt>
                <c:pt idx="25">
                  <c:v>3009.6</c:v>
                </c:pt>
                <c:pt idx="26">
                  <c:v>3231.18</c:v>
                </c:pt>
                <c:pt idx="27">
                  <c:v>3290.58</c:v>
                </c:pt>
                <c:pt idx="28">
                  <c:v>3333.24</c:v>
                </c:pt>
                <c:pt idx="29">
                  <c:v>3347.1</c:v>
                </c:pt>
                <c:pt idx="30">
                  <c:v>3421.9800000000005</c:v>
                </c:pt>
                <c:pt idx="31">
                  <c:v>3478.8599999999997</c:v>
                </c:pt>
                <c:pt idx="32">
                  <c:v>3524.4</c:v>
                </c:pt>
                <c:pt idx="33">
                  <c:v>3599.1000000000004</c:v>
                </c:pt>
                <c:pt idx="34">
                  <c:v>3654.36</c:v>
                </c:pt>
                <c:pt idx="35">
                  <c:v>3693.78</c:v>
                </c:pt>
                <c:pt idx="36">
                  <c:v>3765.42</c:v>
                </c:pt>
                <c:pt idx="37">
                  <c:v>3826.9800000000005</c:v>
                </c:pt>
                <c:pt idx="38">
                  <c:v>3847.86</c:v>
                </c:pt>
                <c:pt idx="39">
                  <c:v>3866.76</c:v>
                </c:pt>
                <c:pt idx="40">
                  <c:v>3881.52</c:v>
                </c:pt>
                <c:pt idx="41">
                  <c:v>3888.54</c:v>
                </c:pt>
                <c:pt idx="42">
                  <c:v>3894.66</c:v>
                </c:pt>
                <c:pt idx="43">
                  <c:v>3925.4400000000005</c:v>
                </c:pt>
                <c:pt idx="44">
                  <c:v>3936.7800000000007</c:v>
                </c:pt>
                <c:pt idx="45">
                  <c:v>3956.2200000000003</c:v>
                </c:pt>
                <c:pt idx="46">
                  <c:v>3970.9799999999996</c:v>
                </c:pt>
                <c:pt idx="47">
                  <c:v>3993.4799999999996</c:v>
                </c:pt>
                <c:pt idx="48">
                  <c:v>3966.8399999999997</c:v>
                </c:pt>
                <c:pt idx="49">
                  <c:v>4034.88</c:v>
                </c:pt>
                <c:pt idx="50">
                  <c:v>3989.7</c:v>
                </c:pt>
                <c:pt idx="51">
                  <c:v>3986.4599999999996</c:v>
                </c:pt>
                <c:pt idx="52">
                  <c:v>4014.9</c:v>
                </c:pt>
                <c:pt idx="53">
                  <c:v>4026.7800000000007</c:v>
                </c:pt>
                <c:pt idx="54">
                  <c:v>3976.5599999999995</c:v>
                </c:pt>
                <c:pt idx="55">
                  <c:v>3943.6200000000003</c:v>
                </c:pt>
                <c:pt idx="56">
                  <c:v>3933.54</c:v>
                </c:pt>
                <c:pt idx="57">
                  <c:v>3947.4</c:v>
                </c:pt>
                <c:pt idx="58">
                  <c:v>3949.56</c:v>
                </c:pt>
                <c:pt idx="59">
                  <c:v>3899.88</c:v>
                </c:pt>
                <c:pt idx="60">
                  <c:v>3919.5</c:v>
                </c:pt>
                <c:pt idx="61">
                  <c:v>3920.76</c:v>
                </c:pt>
                <c:pt idx="62">
                  <c:v>3893.4</c:v>
                </c:pt>
                <c:pt idx="63">
                  <c:v>3859.9199999999996</c:v>
                </c:pt>
                <c:pt idx="64">
                  <c:v>3857.9400000000005</c:v>
                </c:pt>
                <c:pt idx="65">
                  <c:v>3819.42</c:v>
                </c:pt>
                <c:pt idx="66">
                  <c:v>3777.8400000000006</c:v>
                </c:pt>
                <c:pt idx="67">
                  <c:v>3746.8800000000006</c:v>
                </c:pt>
                <c:pt idx="68">
                  <c:v>3689.1000000000004</c:v>
                </c:pt>
                <c:pt idx="69">
                  <c:v>3626.1</c:v>
                </c:pt>
                <c:pt idx="70">
                  <c:v>3556.2599999999998</c:v>
                </c:pt>
                <c:pt idx="71">
                  <c:v>3510.5400000000004</c:v>
                </c:pt>
                <c:pt idx="72">
                  <c:v>3477.78</c:v>
                </c:pt>
                <c:pt idx="73">
                  <c:v>3403.44</c:v>
                </c:pt>
                <c:pt idx="74">
                  <c:v>3347.82</c:v>
                </c:pt>
                <c:pt idx="75">
                  <c:v>3308.04</c:v>
                </c:pt>
                <c:pt idx="76">
                  <c:v>3325.86</c:v>
                </c:pt>
                <c:pt idx="77">
                  <c:v>3288.78</c:v>
                </c:pt>
                <c:pt idx="78">
                  <c:v>3250.08</c:v>
                </c:pt>
                <c:pt idx="79">
                  <c:v>3197.16</c:v>
                </c:pt>
                <c:pt idx="80">
                  <c:v>3163.86</c:v>
                </c:pt>
                <c:pt idx="81">
                  <c:v>3157.2</c:v>
                </c:pt>
                <c:pt idx="82">
                  <c:v>3123.18</c:v>
                </c:pt>
                <c:pt idx="83">
                  <c:v>3157.02</c:v>
                </c:pt>
                <c:pt idx="84">
                  <c:v>3115.8</c:v>
                </c:pt>
                <c:pt idx="85">
                  <c:v>3045.78</c:v>
                </c:pt>
                <c:pt idx="86">
                  <c:v>3009.06</c:v>
                </c:pt>
                <c:pt idx="87">
                  <c:v>2985.84</c:v>
                </c:pt>
                <c:pt idx="88">
                  <c:v>2964.06</c:v>
                </c:pt>
                <c:pt idx="89">
                  <c:v>2888.46</c:v>
                </c:pt>
                <c:pt idx="90">
                  <c:v>2852.64</c:v>
                </c:pt>
                <c:pt idx="91">
                  <c:v>2849.22</c:v>
                </c:pt>
                <c:pt idx="92">
                  <c:v>2788.2</c:v>
                </c:pt>
                <c:pt idx="93">
                  <c:v>2757.06</c:v>
                </c:pt>
                <c:pt idx="94">
                  <c:v>2699.1</c:v>
                </c:pt>
                <c:pt idx="95">
                  <c:v>2671.56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'Energy Data'!$I$104</c:f>
              <c:strCache>
                <c:ptCount val="1"/>
                <c:pt idx="0">
                  <c:v>6/8/2016</c:v>
                </c:pt>
              </c:strCache>
            </c:strRef>
          </c:tx>
          <c:spPr>
            <a:ln w="34925" cap="rnd">
              <a:solidFill>
                <a:schemeClr val="accent2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Data'!$I$105:$I$200</c:f>
              <c:numCache>
                <c:formatCode>General</c:formatCode>
                <c:ptCount val="96"/>
                <c:pt idx="0">
                  <c:v>2652.66</c:v>
                </c:pt>
                <c:pt idx="1">
                  <c:v>2646</c:v>
                </c:pt>
                <c:pt idx="2">
                  <c:v>2631.06</c:v>
                </c:pt>
                <c:pt idx="3">
                  <c:v>2626.02</c:v>
                </c:pt>
                <c:pt idx="4">
                  <c:v>2604.06</c:v>
                </c:pt>
                <c:pt idx="5">
                  <c:v>2611.08</c:v>
                </c:pt>
                <c:pt idx="6">
                  <c:v>2607.12</c:v>
                </c:pt>
                <c:pt idx="7">
                  <c:v>2598.84</c:v>
                </c:pt>
                <c:pt idx="8">
                  <c:v>2582.1</c:v>
                </c:pt>
                <c:pt idx="9">
                  <c:v>2581.56</c:v>
                </c:pt>
                <c:pt idx="10">
                  <c:v>2581.7399999999998</c:v>
                </c:pt>
                <c:pt idx="11">
                  <c:v>2588.58</c:v>
                </c:pt>
                <c:pt idx="12">
                  <c:v>2590.1999999999998</c:v>
                </c:pt>
                <c:pt idx="13">
                  <c:v>2605.86</c:v>
                </c:pt>
                <c:pt idx="14">
                  <c:v>2601.7199999999998</c:v>
                </c:pt>
                <c:pt idx="15">
                  <c:v>2613.06</c:v>
                </c:pt>
                <c:pt idx="16">
                  <c:v>2616.48</c:v>
                </c:pt>
                <c:pt idx="17">
                  <c:v>2617.1999999999998</c:v>
                </c:pt>
                <c:pt idx="18">
                  <c:v>2624.22</c:v>
                </c:pt>
                <c:pt idx="19">
                  <c:v>2633.58</c:v>
                </c:pt>
                <c:pt idx="20">
                  <c:v>2643.12</c:v>
                </c:pt>
                <c:pt idx="21">
                  <c:v>2725.56</c:v>
                </c:pt>
                <c:pt idx="22">
                  <c:v>2829.6</c:v>
                </c:pt>
                <c:pt idx="23">
                  <c:v>2831.76</c:v>
                </c:pt>
                <c:pt idx="24">
                  <c:v>2898.54</c:v>
                </c:pt>
                <c:pt idx="25">
                  <c:v>3012.48</c:v>
                </c:pt>
                <c:pt idx="26">
                  <c:v>3249.72</c:v>
                </c:pt>
                <c:pt idx="27">
                  <c:v>3272.04</c:v>
                </c:pt>
                <c:pt idx="28">
                  <c:v>3309.84</c:v>
                </c:pt>
                <c:pt idx="29">
                  <c:v>3341.88</c:v>
                </c:pt>
                <c:pt idx="30">
                  <c:v>3426.1200000000003</c:v>
                </c:pt>
                <c:pt idx="31">
                  <c:v>3501.72</c:v>
                </c:pt>
                <c:pt idx="32">
                  <c:v>3533.0400000000004</c:v>
                </c:pt>
                <c:pt idx="33">
                  <c:v>3617.9999999999995</c:v>
                </c:pt>
                <c:pt idx="34">
                  <c:v>3675.96</c:v>
                </c:pt>
                <c:pt idx="35">
                  <c:v>3719.88</c:v>
                </c:pt>
                <c:pt idx="36">
                  <c:v>3788.82</c:v>
                </c:pt>
                <c:pt idx="37">
                  <c:v>3815.28</c:v>
                </c:pt>
                <c:pt idx="38">
                  <c:v>3831.8399999999997</c:v>
                </c:pt>
                <c:pt idx="39">
                  <c:v>3859.02</c:v>
                </c:pt>
                <c:pt idx="40">
                  <c:v>3907.2600000000007</c:v>
                </c:pt>
                <c:pt idx="41">
                  <c:v>3932.4600000000005</c:v>
                </c:pt>
                <c:pt idx="42">
                  <c:v>3954.24</c:v>
                </c:pt>
                <c:pt idx="43">
                  <c:v>3961.0799999999995</c:v>
                </c:pt>
                <c:pt idx="44">
                  <c:v>3977.28</c:v>
                </c:pt>
                <c:pt idx="45">
                  <c:v>3973.6799999999994</c:v>
                </c:pt>
                <c:pt idx="46">
                  <c:v>3978.36</c:v>
                </c:pt>
                <c:pt idx="47">
                  <c:v>3977.64</c:v>
                </c:pt>
                <c:pt idx="48">
                  <c:v>3994.9199999999996</c:v>
                </c:pt>
                <c:pt idx="49">
                  <c:v>3979.4399999999996</c:v>
                </c:pt>
                <c:pt idx="50">
                  <c:v>4016.52</c:v>
                </c:pt>
                <c:pt idx="51">
                  <c:v>4005.72</c:v>
                </c:pt>
                <c:pt idx="52">
                  <c:v>4018.6799999999994</c:v>
                </c:pt>
                <c:pt idx="53">
                  <c:v>4026.7800000000007</c:v>
                </c:pt>
                <c:pt idx="54">
                  <c:v>4022.9999999999995</c:v>
                </c:pt>
                <c:pt idx="55">
                  <c:v>4014.0000000000005</c:v>
                </c:pt>
                <c:pt idx="56">
                  <c:v>4020.2999999999997</c:v>
                </c:pt>
                <c:pt idx="57">
                  <c:v>4012.38</c:v>
                </c:pt>
                <c:pt idx="58">
                  <c:v>3992.9400000000005</c:v>
                </c:pt>
                <c:pt idx="59">
                  <c:v>3990.5999999999995</c:v>
                </c:pt>
                <c:pt idx="60">
                  <c:v>3973.5</c:v>
                </c:pt>
                <c:pt idx="61">
                  <c:v>3960.9</c:v>
                </c:pt>
                <c:pt idx="62">
                  <c:v>3947.58</c:v>
                </c:pt>
                <c:pt idx="63">
                  <c:v>3929.5800000000004</c:v>
                </c:pt>
                <c:pt idx="64">
                  <c:v>3904.2000000000003</c:v>
                </c:pt>
                <c:pt idx="65">
                  <c:v>3894.84</c:v>
                </c:pt>
                <c:pt idx="66">
                  <c:v>3853.44</c:v>
                </c:pt>
                <c:pt idx="67">
                  <c:v>3808.44</c:v>
                </c:pt>
                <c:pt idx="68">
                  <c:v>3797.1</c:v>
                </c:pt>
                <c:pt idx="69">
                  <c:v>3696.8399999999997</c:v>
                </c:pt>
                <c:pt idx="70">
                  <c:v>3561.8399999999997</c:v>
                </c:pt>
                <c:pt idx="71">
                  <c:v>3534.84</c:v>
                </c:pt>
                <c:pt idx="72">
                  <c:v>3473.0999999999995</c:v>
                </c:pt>
                <c:pt idx="73">
                  <c:v>3421.8</c:v>
                </c:pt>
                <c:pt idx="74">
                  <c:v>3407.04</c:v>
                </c:pt>
                <c:pt idx="75">
                  <c:v>3371.94</c:v>
                </c:pt>
                <c:pt idx="76">
                  <c:v>3362.94</c:v>
                </c:pt>
                <c:pt idx="77">
                  <c:v>3317.94</c:v>
                </c:pt>
                <c:pt idx="78">
                  <c:v>3218.58</c:v>
                </c:pt>
                <c:pt idx="79">
                  <c:v>3222.9</c:v>
                </c:pt>
                <c:pt idx="80">
                  <c:v>3217.5</c:v>
                </c:pt>
                <c:pt idx="81">
                  <c:v>3186.54</c:v>
                </c:pt>
                <c:pt idx="82">
                  <c:v>3168.18</c:v>
                </c:pt>
                <c:pt idx="83">
                  <c:v>3171.06</c:v>
                </c:pt>
                <c:pt idx="84">
                  <c:v>3153.24</c:v>
                </c:pt>
                <c:pt idx="85">
                  <c:v>3119.94</c:v>
                </c:pt>
                <c:pt idx="86">
                  <c:v>3086.28</c:v>
                </c:pt>
                <c:pt idx="87">
                  <c:v>3070.8</c:v>
                </c:pt>
                <c:pt idx="88">
                  <c:v>3054.24</c:v>
                </c:pt>
                <c:pt idx="89">
                  <c:v>2956.32</c:v>
                </c:pt>
                <c:pt idx="90">
                  <c:v>2926.44</c:v>
                </c:pt>
                <c:pt idx="91">
                  <c:v>2888.46</c:v>
                </c:pt>
                <c:pt idx="92">
                  <c:v>2859.12</c:v>
                </c:pt>
                <c:pt idx="93">
                  <c:v>2803.5</c:v>
                </c:pt>
                <c:pt idx="94">
                  <c:v>2768.4</c:v>
                </c:pt>
                <c:pt idx="95">
                  <c:v>2746.26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'Energy Data'!$J$104</c:f>
              <c:strCache>
                <c:ptCount val="1"/>
                <c:pt idx="0">
                  <c:v>6/9/2016</c:v>
                </c:pt>
              </c:strCache>
            </c:strRef>
          </c:tx>
          <c:spPr>
            <a:ln w="34925" cap="rnd">
              <a:solidFill>
                <a:schemeClr val="accent3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Data'!$J$105:$J$200</c:f>
              <c:numCache>
                <c:formatCode>General</c:formatCode>
                <c:ptCount val="96"/>
                <c:pt idx="0">
                  <c:v>2747.16</c:v>
                </c:pt>
                <c:pt idx="1">
                  <c:v>2710.8</c:v>
                </c:pt>
                <c:pt idx="2">
                  <c:v>2698.02</c:v>
                </c:pt>
                <c:pt idx="3">
                  <c:v>2685.78</c:v>
                </c:pt>
                <c:pt idx="4">
                  <c:v>2651.04</c:v>
                </c:pt>
                <c:pt idx="5">
                  <c:v>2645.46</c:v>
                </c:pt>
                <c:pt idx="6">
                  <c:v>2653.74</c:v>
                </c:pt>
                <c:pt idx="7">
                  <c:v>2634.12</c:v>
                </c:pt>
                <c:pt idx="8">
                  <c:v>2619.36</c:v>
                </c:pt>
                <c:pt idx="9">
                  <c:v>2662.2</c:v>
                </c:pt>
                <c:pt idx="10">
                  <c:v>2641.32</c:v>
                </c:pt>
                <c:pt idx="11">
                  <c:v>2643.84</c:v>
                </c:pt>
                <c:pt idx="12">
                  <c:v>2670.48</c:v>
                </c:pt>
                <c:pt idx="13">
                  <c:v>2641.32</c:v>
                </c:pt>
                <c:pt idx="14">
                  <c:v>2646</c:v>
                </c:pt>
                <c:pt idx="15">
                  <c:v>2650.32</c:v>
                </c:pt>
                <c:pt idx="16">
                  <c:v>2653.56</c:v>
                </c:pt>
                <c:pt idx="17">
                  <c:v>2658.24</c:v>
                </c:pt>
                <c:pt idx="18">
                  <c:v>2678.76</c:v>
                </c:pt>
                <c:pt idx="19">
                  <c:v>2663.1</c:v>
                </c:pt>
                <c:pt idx="20">
                  <c:v>2676.78</c:v>
                </c:pt>
                <c:pt idx="21">
                  <c:v>2770.2</c:v>
                </c:pt>
                <c:pt idx="22">
                  <c:v>2890.98</c:v>
                </c:pt>
                <c:pt idx="23">
                  <c:v>2893.32</c:v>
                </c:pt>
                <c:pt idx="24">
                  <c:v>2962.98</c:v>
                </c:pt>
                <c:pt idx="25">
                  <c:v>3073.32</c:v>
                </c:pt>
                <c:pt idx="26">
                  <c:v>3335.58</c:v>
                </c:pt>
                <c:pt idx="27">
                  <c:v>3380.4</c:v>
                </c:pt>
                <c:pt idx="28">
                  <c:v>3391.56</c:v>
                </c:pt>
                <c:pt idx="29">
                  <c:v>3432.4199999999996</c:v>
                </c:pt>
                <c:pt idx="30">
                  <c:v>3472.74</c:v>
                </c:pt>
                <c:pt idx="31">
                  <c:v>3564.72</c:v>
                </c:pt>
                <c:pt idx="32">
                  <c:v>3581.28</c:v>
                </c:pt>
                <c:pt idx="33">
                  <c:v>3638.7</c:v>
                </c:pt>
                <c:pt idx="34">
                  <c:v>3707.82</c:v>
                </c:pt>
                <c:pt idx="35">
                  <c:v>3753.9000000000005</c:v>
                </c:pt>
                <c:pt idx="36">
                  <c:v>3799.8</c:v>
                </c:pt>
                <c:pt idx="37">
                  <c:v>3789.0000000000005</c:v>
                </c:pt>
                <c:pt idx="38">
                  <c:v>3844.98</c:v>
                </c:pt>
                <c:pt idx="39">
                  <c:v>3894.84</c:v>
                </c:pt>
                <c:pt idx="40">
                  <c:v>3885.66</c:v>
                </c:pt>
                <c:pt idx="41">
                  <c:v>3903.3</c:v>
                </c:pt>
                <c:pt idx="42">
                  <c:v>3922.2</c:v>
                </c:pt>
                <c:pt idx="43">
                  <c:v>3893.7599999999998</c:v>
                </c:pt>
                <c:pt idx="44">
                  <c:v>3913.1999999999994</c:v>
                </c:pt>
                <c:pt idx="45">
                  <c:v>3927.6</c:v>
                </c:pt>
                <c:pt idx="46">
                  <c:v>3940.38</c:v>
                </c:pt>
                <c:pt idx="47">
                  <c:v>3959.8199999999997</c:v>
                </c:pt>
                <c:pt idx="48">
                  <c:v>3966.6599999999994</c:v>
                </c:pt>
                <c:pt idx="49">
                  <c:v>4000.14</c:v>
                </c:pt>
                <c:pt idx="50">
                  <c:v>3991.86</c:v>
                </c:pt>
                <c:pt idx="51">
                  <c:v>3999.24</c:v>
                </c:pt>
                <c:pt idx="52">
                  <c:v>3987.3600000000006</c:v>
                </c:pt>
                <c:pt idx="53">
                  <c:v>4011.48</c:v>
                </c:pt>
                <c:pt idx="54">
                  <c:v>4053.78</c:v>
                </c:pt>
                <c:pt idx="55">
                  <c:v>4044.24</c:v>
                </c:pt>
                <c:pt idx="56">
                  <c:v>4024.98</c:v>
                </c:pt>
                <c:pt idx="57">
                  <c:v>4005.18</c:v>
                </c:pt>
                <c:pt idx="58">
                  <c:v>3972.2399999999993</c:v>
                </c:pt>
                <c:pt idx="59">
                  <c:v>3940.7400000000002</c:v>
                </c:pt>
                <c:pt idx="60">
                  <c:v>3922.74</c:v>
                </c:pt>
                <c:pt idx="61">
                  <c:v>3926.7000000000003</c:v>
                </c:pt>
                <c:pt idx="62">
                  <c:v>3898.6200000000003</c:v>
                </c:pt>
                <c:pt idx="63">
                  <c:v>3888.7200000000003</c:v>
                </c:pt>
                <c:pt idx="64">
                  <c:v>3907.6199999999994</c:v>
                </c:pt>
                <c:pt idx="65">
                  <c:v>3871.8</c:v>
                </c:pt>
                <c:pt idx="66">
                  <c:v>3790.9799999999996</c:v>
                </c:pt>
                <c:pt idx="67">
                  <c:v>3763.6200000000003</c:v>
                </c:pt>
                <c:pt idx="68">
                  <c:v>3699.18</c:v>
                </c:pt>
                <c:pt idx="69">
                  <c:v>3610.08</c:v>
                </c:pt>
                <c:pt idx="70">
                  <c:v>3520.4400000000005</c:v>
                </c:pt>
                <c:pt idx="71">
                  <c:v>3499.7399999999993</c:v>
                </c:pt>
                <c:pt idx="72">
                  <c:v>3442.68</c:v>
                </c:pt>
                <c:pt idx="73">
                  <c:v>3399.48</c:v>
                </c:pt>
                <c:pt idx="74">
                  <c:v>3350.88</c:v>
                </c:pt>
                <c:pt idx="75">
                  <c:v>3333.42</c:v>
                </c:pt>
                <c:pt idx="76">
                  <c:v>3302.46</c:v>
                </c:pt>
                <c:pt idx="77">
                  <c:v>3256.38</c:v>
                </c:pt>
                <c:pt idx="78">
                  <c:v>3197.7</c:v>
                </c:pt>
                <c:pt idx="79">
                  <c:v>3184.56</c:v>
                </c:pt>
                <c:pt idx="80">
                  <c:v>3154.32</c:v>
                </c:pt>
                <c:pt idx="81">
                  <c:v>3151.8</c:v>
                </c:pt>
                <c:pt idx="82">
                  <c:v>3131.1</c:v>
                </c:pt>
                <c:pt idx="83">
                  <c:v>3094.92</c:v>
                </c:pt>
                <c:pt idx="84">
                  <c:v>3089.88</c:v>
                </c:pt>
                <c:pt idx="85">
                  <c:v>3042.72</c:v>
                </c:pt>
                <c:pt idx="86">
                  <c:v>3027.42</c:v>
                </c:pt>
                <c:pt idx="87">
                  <c:v>3012.66</c:v>
                </c:pt>
                <c:pt idx="88">
                  <c:v>2959.92</c:v>
                </c:pt>
                <c:pt idx="89">
                  <c:v>2894.76</c:v>
                </c:pt>
                <c:pt idx="90">
                  <c:v>2879.64</c:v>
                </c:pt>
                <c:pt idx="91">
                  <c:v>2833.74</c:v>
                </c:pt>
                <c:pt idx="92">
                  <c:v>2801.52</c:v>
                </c:pt>
                <c:pt idx="93">
                  <c:v>2757.78</c:v>
                </c:pt>
                <c:pt idx="94">
                  <c:v>2730.06</c:v>
                </c:pt>
                <c:pt idx="95">
                  <c:v>2694.6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'Energy Data'!$K$104</c:f>
              <c:strCache>
                <c:ptCount val="1"/>
                <c:pt idx="0">
                  <c:v>6/10/2016</c:v>
                </c:pt>
              </c:strCache>
            </c:strRef>
          </c:tx>
          <c:spPr>
            <a:ln w="34925" cap="rnd">
              <a:solidFill>
                <a:schemeClr val="accent4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Data'!$K$105:$K$200</c:f>
              <c:numCache>
                <c:formatCode>General</c:formatCode>
                <c:ptCount val="96"/>
                <c:pt idx="0">
                  <c:v>2685.06</c:v>
                </c:pt>
                <c:pt idx="1">
                  <c:v>2656.8</c:v>
                </c:pt>
                <c:pt idx="2">
                  <c:v>2652.12</c:v>
                </c:pt>
                <c:pt idx="3">
                  <c:v>2642.22</c:v>
                </c:pt>
                <c:pt idx="4">
                  <c:v>2615.7600000000002</c:v>
                </c:pt>
                <c:pt idx="5">
                  <c:v>2613.42</c:v>
                </c:pt>
                <c:pt idx="6">
                  <c:v>2614.5</c:v>
                </c:pt>
                <c:pt idx="7">
                  <c:v>2607.66</c:v>
                </c:pt>
                <c:pt idx="8">
                  <c:v>2598.66</c:v>
                </c:pt>
                <c:pt idx="9">
                  <c:v>2622.78</c:v>
                </c:pt>
                <c:pt idx="10">
                  <c:v>2604.96</c:v>
                </c:pt>
                <c:pt idx="11">
                  <c:v>2595.2399999999998</c:v>
                </c:pt>
                <c:pt idx="12">
                  <c:v>2606.04</c:v>
                </c:pt>
                <c:pt idx="13">
                  <c:v>2615.04</c:v>
                </c:pt>
                <c:pt idx="14">
                  <c:v>2599.7399999999998</c:v>
                </c:pt>
                <c:pt idx="15">
                  <c:v>2613.7800000000002</c:v>
                </c:pt>
                <c:pt idx="16">
                  <c:v>2635.92</c:v>
                </c:pt>
                <c:pt idx="17">
                  <c:v>2624.76</c:v>
                </c:pt>
                <c:pt idx="18">
                  <c:v>2623.86</c:v>
                </c:pt>
                <c:pt idx="19">
                  <c:v>2621.52</c:v>
                </c:pt>
                <c:pt idx="20">
                  <c:v>2631.06</c:v>
                </c:pt>
                <c:pt idx="21">
                  <c:v>2733.66</c:v>
                </c:pt>
                <c:pt idx="22">
                  <c:v>2831.94</c:v>
                </c:pt>
                <c:pt idx="23">
                  <c:v>2821.14</c:v>
                </c:pt>
                <c:pt idx="24">
                  <c:v>2876.76</c:v>
                </c:pt>
                <c:pt idx="25">
                  <c:v>2952.72</c:v>
                </c:pt>
                <c:pt idx="26">
                  <c:v>3141.72</c:v>
                </c:pt>
                <c:pt idx="27">
                  <c:v>3130.38</c:v>
                </c:pt>
                <c:pt idx="28">
                  <c:v>3118.14</c:v>
                </c:pt>
                <c:pt idx="29">
                  <c:v>3119.22</c:v>
                </c:pt>
                <c:pt idx="30">
                  <c:v>3153.06</c:v>
                </c:pt>
                <c:pt idx="31">
                  <c:v>3157.38</c:v>
                </c:pt>
                <c:pt idx="32">
                  <c:v>3156.3</c:v>
                </c:pt>
                <c:pt idx="33">
                  <c:v>3173.94</c:v>
                </c:pt>
                <c:pt idx="34">
                  <c:v>3200.94</c:v>
                </c:pt>
                <c:pt idx="35">
                  <c:v>3204.54</c:v>
                </c:pt>
                <c:pt idx="36">
                  <c:v>3246.48</c:v>
                </c:pt>
                <c:pt idx="37">
                  <c:v>3231.18</c:v>
                </c:pt>
                <c:pt idx="38">
                  <c:v>3297.06</c:v>
                </c:pt>
                <c:pt idx="39">
                  <c:v>3270.96</c:v>
                </c:pt>
                <c:pt idx="40">
                  <c:v>3325.14</c:v>
                </c:pt>
                <c:pt idx="41">
                  <c:v>3326.04</c:v>
                </c:pt>
                <c:pt idx="42">
                  <c:v>3342.6</c:v>
                </c:pt>
                <c:pt idx="43">
                  <c:v>3341.88</c:v>
                </c:pt>
                <c:pt idx="44">
                  <c:v>3363.48</c:v>
                </c:pt>
                <c:pt idx="45">
                  <c:v>3357</c:v>
                </c:pt>
                <c:pt idx="46">
                  <c:v>3361.32</c:v>
                </c:pt>
                <c:pt idx="47">
                  <c:v>3365.1</c:v>
                </c:pt>
                <c:pt idx="48">
                  <c:v>3380.22</c:v>
                </c:pt>
                <c:pt idx="49">
                  <c:v>3380.76</c:v>
                </c:pt>
                <c:pt idx="50">
                  <c:v>3367.62</c:v>
                </c:pt>
                <c:pt idx="51">
                  <c:v>3389.22</c:v>
                </c:pt>
                <c:pt idx="52">
                  <c:v>3389.94</c:v>
                </c:pt>
                <c:pt idx="53">
                  <c:v>3390.48</c:v>
                </c:pt>
                <c:pt idx="54">
                  <c:v>3395.34</c:v>
                </c:pt>
                <c:pt idx="55">
                  <c:v>3385.26</c:v>
                </c:pt>
                <c:pt idx="56">
                  <c:v>3368.52</c:v>
                </c:pt>
                <c:pt idx="57">
                  <c:v>3360.06</c:v>
                </c:pt>
                <c:pt idx="58">
                  <c:v>3355.02</c:v>
                </c:pt>
                <c:pt idx="59">
                  <c:v>3336.48</c:v>
                </c:pt>
                <c:pt idx="60">
                  <c:v>3340.44</c:v>
                </c:pt>
                <c:pt idx="61">
                  <c:v>3340.62</c:v>
                </c:pt>
                <c:pt idx="62">
                  <c:v>3382.38</c:v>
                </c:pt>
                <c:pt idx="63">
                  <c:v>3368.52</c:v>
                </c:pt>
                <c:pt idx="64">
                  <c:v>3371.76</c:v>
                </c:pt>
                <c:pt idx="65">
                  <c:v>3389.58</c:v>
                </c:pt>
                <c:pt idx="66">
                  <c:v>3355.38</c:v>
                </c:pt>
                <c:pt idx="67">
                  <c:v>3339.36</c:v>
                </c:pt>
                <c:pt idx="68">
                  <c:v>3336.48</c:v>
                </c:pt>
                <c:pt idx="69">
                  <c:v>3288.06</c:v>
                </c:pt>
                <c:pt idx="70">
                  <c:v>3240.54</c:v>
                </c:pt>
                <c:pt idx="71">
                  <c:v>3227.4</c:v>
                </c:pt>
                <c:pt idx="72">
                  <c:v>3221.82</c:v>
                </c:pt>
                <c:pt idx="73">
                  <c:v>3209.22</c:v>
                </c:pt>
                <c:pt idx="74">
                  <c:v>3195.36</c:v>
                </c:pt>
                <c:pt idx="75">
                  <c:v>3246.12</c:v>
                </c:pt>
                <c:pt idx="76">
                  <c:v>3219.84</c:v>
                </c:pt>
                <c:pt idx="77">
                  <c:v>3232.62</c:v>
                </c:pt>
                <c:pt idx="78">
                  <c:v>3180.24</c:v>
                </c:pt>
                <c:pt idx="79">
                  <c:v>3173.04</c:v>
                </c:pt>
                <c:pt idx="80">
                  <c:v>3159.36</c:v>
                </c:pt>
                <c:pt idx="81">
                  <c:v>3123.9</c:v>
                </c:pt>
                <c:pt idx="82">
                  <c:v>3138.3</c:v>
                </c:pt>
                <c:pt idx="83">
                  <c:v>3117.06</c:v>
                </c:pt>
                <c:pt idx="84">
                  <c:v>3115.26</c:v>
                </c:pt>
                <c:pt idx="85">
                  <c:v>3063.42</c:v>
                </c:pt>
                <c:pt idx="86">
                  <c:v>3048.3</c:v>
                </c:pt>
                <c:pt idx="87">
                  <c:v>3055.32</c:v>
                </c:pt>
                <c:pt idx="88">
                  <c:v>3026.7</c:v>
                </c:pt>
                <c:pt idx="89">
                  <c:v>2950.74</c:v>
                </c:pt>
                <c:pt idx="90">
                  <c:v>2923.92</c:v>
                </c:pt>
                <c:pt idx="91">
                  <c:v>2859.48</c:v>
                </c:pt>
                <c:pt idx="92">
                  <c:v>2814.66</c:v>
                </c:pt>
                <c:pt idx="93">
                  <c:v>2790</c:v>
                </c:pt>
                <c:pt idx="94">
                  <c:v>2741.94</c:v>
                </c:pt>
                <c:pt idx="95">
                  <c:v>2721.96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'Energy Data'!$L$104</c:f>
              <c:strCache>
                <c:ptCount val="1"/>
                <c:pt idx="0">
                  <c:v>11-Jun</c:v>
                </c:pt>
              </c:strCache>
            </c:strRef>
          </c:tx>
          <c:spPr>
            <a:ln w="34925" cap="rnd">
              <a:solidFill>
                <a:schemeClr val="accent5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Data'!$L$105:$L$200</c:f>
              <c:numCache>
                <c:formatCode>General</c:formatCode>
                <c:ptCount val="96"/>
                <c:pt idx="0">
                  <c:v>2718.36</c:v>
                </c:pt>
                <c:pt idx="1">
                  <c:v>2691.54</c:v>
                </c:pt>
                <c:pt idx="2">
                  <c:v>2687.94</c:v>
                </c:pt>
                <c:pt idx="3">
                  <c:v>2661.12</c:v>
                </c:pt>
                <c:pt idx="4">
                  <c:v>2653.2</c:v>
                </c:pt>
                <c:pt idx="5">
                  <c:v>2627.46</c:v>
                </c:pt>
                <c:pt idx="6">
                  <c:v>2633.4</c:v>
                </c:pt>
                <c:pt idx="7">
                  <c:v>2625.48</c:v>
                </c:pt>
                <c:pt idx="8">
                  <c:v>2625.3</c:v>
                </c:pt>
                <c:pt idx="9">
                  <c:v>2621.52</c:v>
                </c:pt>
                <c:pt idx="10">
                  <c:v>2609.1</c:v>
                </c:pt>
                <c:pt idx="11">
                  <c:v>2612.88</c:v>
                </c:pt>
                <c:pt idx="12">
                  <c:v>2622.06</c:v>
                </c:pt>
                <c:pt idx="13">
                  <c:v>2629.26</c:v>
                </c:pt>
                <c:pt idx="14">
                  <c:v>2632.5</c:v>
                </c:pt>
                <c:pt idx="15">
                  <c:v>2620.2600000000002</c:v>
                </c:pt>
                <c:pt idx="16">
                  <c:v>2631.96</c:v>
                </c:pt>
                <c:pt idx="17">
                  <c:v>2623.86</c:v>
                </c:pt>
                <c:pt idx="18">
                  <c:v>2609.8200000000002</c:v>
                </c:pt>
                <c:pt idx="19">
                  <c:v>2638.8</c:v>
                </c:pt>
                <c:pt idx="20">
                  <c:v>2626.74</c:v>
                </c:pt>
                <c:pt idx="21">
                  <c:v>2680.92</c:v>
                </c:pt>
                <c:pt idx="22">
                  <c:v>2742.84</c:v>
                </c:pt>
                <c:pt idx="23">
                  <c:v>2748.78</c:v>
                </c:pt>
                <c:pt idx="24">
                  <c:v>2821.14</c:v>
                </c:pt>
                <c:pt idx="25">
                  <c:v>2820.06</c:v>
                </c:pt>
                <c:pt idx="26">
                  <c:v>2842.56</c:v>
                </c:pt>
                <c:pt idx="27">
                  <c:v>2834.46</c:v>
                </c:pt>
                <c:pt idx="28">
                  <c:v>2802.6</c:v>
                </c:pt>
                <c:pt idx="29">
                  <c:v>2835.72</c:v>
                </c:pt>
                <c:pt idx="30">
                  <c:v>2876.58</c:v>
                </c:pt>
                <c:pt idx="31">
                  <c:v>2906.82</c:v>
                </c:pt>
                <c:pt idx="32">
                  <c:v>2871.54</c:v>
                </c:pt>
                <c:pt idx="33">
                  <c:v>2910.96</c:v>
                </c:pt>
                <c:pt idx="34">
                  <c:v>2997.54</c:v>
                </c:pt>
                <c:pt idx="35">
                  <c:v>3008.16</c:v>
                </c:pt>
                <c:pt idx="36">
                  <c:v>3007.62</c:v>
                </c:pt>
                <c:pt idx="37">
                  <c:v>3048.84</c:v>
                </c:pt>
                <c:pt idx="38">
                  <c:v>3046.68</c:v>
                </c:pt>
                <c:pt idx="39">
                  <c:v>3073.68</c:v>
                </c:pt>
                <c:pt idx="40">
                  <c:v>3063.24</c:v>
                </c:pt>
                <c:pt idx="41">
                  <c:v>3104.1</c:v>
                </c:pt>
                <c:pt idx="42">
                  <c:v>3097.08</c:v>
                </c:pt>
                <c:pt idx="43">
                  <c:v>3080.7</c:v>
                </c:pt>
                <c:pt idx="44">
                  <c:v>3083.76</c:v>
                </c:pt>
                <c:pt idx="45">
                  <c:v>3112.74</c:v>
                </c:pt>
                <c:pt idx="46">
                  <c:v>3094.38</c:v>
                </c:pt>
                <c:pt idx="47">
                  <c:v>3115.62</c:v>
                </c:pt>
                <c:pt idx="48">
                  <c:v>3131.28</c:v>
                </c:pt>
                <c:pt idx="49">
                  <c:v>3119.94</c:v>
                </c:pt>
                <c:pt idx="50">
                  <c:v>3132.72</c:v>
                </c:pt>
                <c:pt idx="51">
                  <c:v>3137.4</c:v>
                </c:pt>
                <c:pt idx="52">
                  <c:v>3151.44</c:v>
                </c:pt>
                <c:pt idx="53">
                  <c:v>3187.8</c:v>
                </c:pt>
                <c:pt idx="54">
                  <c:v>3155.22</c:v>
                </c:pt>
                <c:pt idx="55">
                  <c:v>3105</c:v>
                </c:pt>
                <c:pt idx="56">
                  <c:v>3101.22</c:v>
                </c:pt>
                <c:pt idx="57">
                  <c:v>3124.08</c:v>
                </c:pt>
                <c:pt idx="58">
                  <c:v>3120.3</c:v>
                </c:pt>
                <c:pt idx="59">
                  <c:v>3126.06</c:v>
                </c:pt>
                <c:pt idx="60">
                  <c:v>3129.84</c:v>
                </c:pt>
                <c:pt idx="61">
                  <c:v>3142.26</c:v>
                </c:pt>
                <c:pt idx="62">
                  <c:v>3135.6</c:v>
                </c:pt>
                <c:pt idx="63">
                  <c:v>3177.18</c:v>
                </c:pt>
                <c:pt idx="64">
                  <c:v>3174.12</c:v>
                </c:pt>
                <c:pt idx="65">
                  <c:v>3121.92</c:v>
                </c:pt>
                <c:pt idx="66">
                  <c:v>3110.76</c:v>
                </c:pt>
                <c:pt idx="67">
                  <c:v>3131.1</c:v>
                </c:pt>
                <c:pt idx="68">
                  <c:v>3099.96</c:v>
                </c:pt>
                <c:pt idx="69">
                  <c:v>3075.84</c:v>
                </c:pt>
                <c:pt idx="70">
                  <c:v>3061.62</c:v>
                </c:pt>
                <c:pt idx="71">
                  <c:v>3051.9</c:v>
                </c:pt>
                <c:pt idx="72">
                  <c:v>3037.14</c:v>
                </c:pt>
                <c:pt idx="73">
                  <c:v>3036.78</c:v>
                </c:pt>
                <c:pt idx="74">
                  <c:v>3032.64</c:v>
                </c:pt>
                <c:pt idx="75">
                  <c:v>3045.96</c:v>
                </c:pt>
                <c:pt idx="76">
                  <c:v>3055.5</c:v>
                </c:pt>
                <c:pt idx="77">
                  <c:v>3050.28</c:v>
                </c:pt>
                <c:pt idx="78">
                  <c:v>3028.14</c:v>
                </c:pt>
                <c:pt idx="79">
                  <c:v>3007.62</c:v>
                </c:pt>
                <c:pt idx="80">
                  <c:v>3015.54</c:v>
                </c:pt>
                <c:pt idx="81">
                  <c:v>3000.42</c:v>
                </c:pt>
                <c:pt idx="82">
                  <c:v>2999.34</c:v>
                </c:pt>
                <c:pt idx="83">
                  <c:v>2991.78</c:v>
                </c:pt>
                <c:pt idx="84">
                  <c:v>2995.74</c:v>
                </c:pt>
                <c:pt idx="85">
                  <c:v>2956.68</c:v>
                </c:pt>
                <c:pt idx="86">
                  <c:v>2930.94</c:v>
                </c:pt>
                <c:pt idx="87">
                  <c:v>2913.66</c:v>
                </c:pt>
                <c:pt idx="88">
                  <c:v>2896.56</c:v>
                </c:pt>
                <c:pt idx="89">
                  <c:v>2871.36</c:v>
                </c:pt>
                <c:pt idx="90">
                  <c:v>2845.62</c:v>
                </c:pt>
                <c:pt idx="91">
                  <c:v>2807.1</c:v>
                </c:pt>
                <c:pt idx="92">
                  <c:v>2780.64</c:v>
                </c:pt>
                <c:pt idx="93">
                  <c:v>2762.82</c:v>
                </c:pt>
                <c:pt idx="94">
                  <c:v>2712.24</c:v>
                </c:pt>
                <c:pt idx="95">
                  <c:v>2698.2</c:v>
                </c:pt>
              </c:numCache>
            </c:numRef>
          </c:val>
          <c:smooth val="0"/>
        </c:ser>
        <c:ser>
          <c:idx val="11"/>
          <c:order val="11"/>
          <c:tx>
            <c:strRef>
              <c:f>'Energy Data'!$M$104</c:f>
              <c:strCache>
                <c:ptCount val="1"/>
                <c:pt idx="0">
                  <c:v>12-Jun</c:v>
                </c:pt>
              </c:strCache>
            </c:strRef>
          </c:tx>
          <c:spPr>
            <a:ln w="34925" cap="rnd">
              <a:solidFill>
                <a:schemeClr val="accent6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Data'!$M$105:$M$200</c:f>
              <c:numCache>
                <c:formatCode>General</c:formatCode>
                <c:ptCount val="96"/>
                <c:pt idx="0">
                  <c:v>2678.22</c:v>
                </c:pt>
                <c:pt idx="1">
                  <c:v>2667.42</c:v>
                </c:pt>
                <c:pt idx="2">
                  <c:v>2662.92</c:v>
                </c:pt>
                <c:pt idx="3">
                  <c:v>2639.34</c:v>
                </c:pt>
                <c:pt idx="4">
                  <c:v>2633.58</c:v>
                </c:pt>
                <c:pt idx="5">
                  <c:v>2640.42</c:v>
                </c:pt>
                <c:pt idx="6">
                  <c:v>2622.42</c:v>
                </c:pt>
                <c:pt idx="7">
                  <c:v>2620.98</c:v>
                </c:pt>
                <c:pt idx="8">
                  <c:v>2620.62</c:v>
                </c:pt>
                <c:pt idx="9">
                  <c:v>2633.58</c:v>
                </c:pt>
                <c:pt idx="10">
                  <c:v>2637.18</c:v>
                </c:pt>
                <c:pt idx="11">
                  <c:v>2627.28</c:v>
                </c:pt>
                <c:pt idx="12">
                  <c:v>2625.66</c:v>
                </c:pt>
                <c:pt idx="13">
                  <c:v>2671.02</c:v>
                </c:pt>
                <c:pt idx="14">
                  <c:v>2654.64</c:v>
                </c:pt>
                <c:pt idx="15">
                  <c:v>2624.94</c:v>
                </c:pt>
                <c:pt idx="16">
                  <c:v>2619.54</c:v>
                </c:pt>
                <c:pt idx="17">
                  <c:v>2623.5</c:v>
                </c:pt>
                <c:pt idx="18">
                  <c:v>2634.84</c:v>
                </c:pt>
                <c:pt idx="19">
                  <c:v>2663.64</c:v>
                </c:pt>
                <c:pt idx="20">
                  <c:v>2638.08</c:v>
                </c:pt>
                <c:pt idx="21">
                  <c:v>2694.78</c:v>
                </c:pt>
                <c:pt idx="22">
                  <c:v>2789.46</c:v>
                </c:pt>
                <c:pt idx="23">
                  <c:v>2804.58</c:v>
                </c:pt>
                <c:pt idx="24">
                  <c:v>2807.28</c:v>
                </c:pt>
                <c:pt idx="25">
                  <c:v>2853.9</c:v>
                </c:pt>
                <c:pt idx="26">
                  <c:v>2916.18</c:v>
                </c:pt>
                <c:pt idx="27">
                  <c:v>2914.02</c:v>
                </c:pt>
                <c:pt idx="28">
                  <c:v>2869.02</c:v>
                </c:pt>
                <c:pt idx="29">
                  <c:v>2896.74</c:v>
                </c:pt>
                <c:pt idx="30">
                  <c:v>2955.78</c:v>
                </c:pt>
                <c:pt idx="31">
                  <c:v>2972.88</c:v>
                </c:pt>
                <c:pt idx="32">
                  <c:v>2966.58</c:v>
                </c:pt>
                <c:pt idx="33">
                  <c:v>2993.94</c:v>
                </c:pt>
                <c:pt idx="34">
                  <c:v>3051.36</c:v>
                </c:pt>
                <c:pt idx="35">
                  <c:v>3064.68</c:v>
                </c:pt>
                <c:pt idx="36">
                  <c:v>3031.38</c:v>
                </c:pt>
                <c:pt idx="37">
                  <c:v>3044.16</c:v>
                </c:pt>
                <c:pt idx="38">
                  <c:v>3087</c:v>
                </c:pt>
                <c:pt idx="39">
                  <c:v>3151.8</c:v>
                </c:pt>
                <c:pt idx="40">
                  <c:v>3166.2</c:v>
                </c:pt>
                <c:pt idx="41">
                  <c:v>3126.42</c:v>
                </c:pt>
                <c:pt idx="42">
                  <c:v>3130.38</c:v>
                </c:pt>
                <c:pt idx="43">
                  <c:v>3197.16</c:v>
                </c:pt>
                <c:pt idx="44">
                  <c:v>3184.2</c:v>
                </c:pt>
                <c:pt idx="45">
                  <c:v>3130.74</c:v>
                </c:pt>
                <c:pt idx="46">
                  <c:v>3162.78</c:v>
                </c:pt>
                <c:pt idx="47">
                  <c:v>3201.3</c:v>
                </c:pt>
                <c:pt idx="48">
                  <c:v>3235.14</c:v>
                </c:pt>
                <c:pt idx="49">
                  <c:v>3215.34</c:v>
                </c:pt>
                <c:pt idx="50">
                  <c:v>3181.68</c:v>
                </c:pt>
                <c:pt idx="51">
                  <c:v>3204</c:v>
                </c:pt>
                <c:pt idx="52">
                  <c:v>3192.66</c:v>
                </c:pt>
                <c:pt idx="53">
                  <c:v>3194.46</c:v>
                </c:pt>
                <c:pt idx="54">
                  <c:v>3196.8</c:v>
                </c:pt>
                <c:pt idx="55">
                  <c:v>3162.24</c:v>
                </c:pt>
                <c:pt idx="56">
                  <c:v>3170.16</c:v>
                </c:pt>
                <c:pt idx="57">
                  <c:v>3167.1</c:v>
                </c:pt>
                <c:pt idx="58">
                  <c:v>3141.9</c:v>
                </c:pt>
                <c:pt idx="59">
                  <c:v>3139.2</c:v>
                </c:pt>
                <c:pt idx="60">
                  <c:v>3187.62</c:v>
                </c:pt>
                <c:pt idx="61">
                  <c:v>3144.06</c:v>
                </c:pt>
                <c:pt idx="62">
                  <c:v>3121.74</c:v>
                </c:pt>
                <c:pt idx="63">
                  <c:v>3142.44</c:v>
                </c:pt>
                <c:pt idx="64">
                  <c:v>3162.96</c:v>
                </c:pt>
                <c:pt idx="65">
                  <c:v>3134.52</c:v>
                </c:pt>
                <c:pt idx="66">
                  <c:v>3137.76</c:v>
                </c:pt>
                <c:pt idx="67">
                  <c:v>3146.4</c:v>
                </c:pt>
                <c:pt idx="68">
                  <c:v>3157.2</c:v>
                </c:pt>
                <c:pt idx="69">
                  <c:v>3153.24</c:v>
                </c:pt>
                <c:pt idx="70">
                  <c:v>3139.92</c:v>
                </c:pt>
                <c:pt idx="71">
                  <c:v>3098.16</c:v>
                </c:pt>
                <c:pt idx="72">
                  <c:v>3119.22</c:v>
                </c:pt>
                <c:pt idx="73">
                  <c:v>3079.8</c:v>
                </c:pt>
                <c:pt idx="74">
                  <c:v>3075.48</c:v>
                </c:pt>
                <c:pt idx="75">
                  <c:v>3072.6</c:v>
                </c:pt>
                <c:pt idx="76">
                  <c:v>3092.94</c:v>
                </c:pt>
                <c:pt idx="77">
                  <c:v>3100.32</c:v>
                </c:pt>
                <c:pt idx="78">
                  <c:v>3059.64</c:v>
                </c:pt>
                <c:pt idx="79">
                  <c:v>3058.92</c:v>
                </c:pt>
                <c:pt idx="80">
                  <c:v>3056.58</c:v>
                </c:pt>
                <c:pt idx="81">
                  <c:v>3057.48</c:v>
                </c:pt>
                <c:pt idx="82">
                  <c:v>3054.42</c:v>
                </c:pt>
                <c:pt idx="83">
                  <c:v>3035.7</c:v>
                </c:pt>
                <c:pt idx="84">
                  <c:v>3014.64</c:v>
                </c:pt>
                <c:pt idx="85">
                  <c:v>3012.66</c:v>
                </c:pt>
                <c:pt idx="86">
                  <c:v>3015.9</c:v>
                </c:pt>
                <c:pt idx="87">
                  <c:v>2971.62</c:v>
                </c:pt>
                <c:pt idx="88">
                  <c:v>2953.62</c:v>
                </c:pt>
                <c:pt idx="89">
                  <c:v>2888.64</c:v>
                </c:pt>
                <c:pt idx="90">
                  <c:v>2900.52</c:v>
                </c:pt>
                <c:pt idx="91">
                  <c:v>2863.08</c:v>
                </c:pt>
                <c:pt idx="92">
                  <c:v>2845.26</c:v>
                </c:pt>
                <c:pt idx="93">
                  <c:v>2791.44</c:v>
                </c:pt>
                <c:pt idx="94">
                  <c:v>2743.92</c:v>
                </c:pt>
                <c:pt idx="95">
                  <c:v>2755.98</c:v>
                </c:pt>
              </c:numCache>
            </c:numRef>
          </c:val>
          <c:smooth val="0"/>
        </c:ser>
        <c:ser>
          <c:idx val="12"/>
          <c:order val="12"/>
          <c:tx>
            <c:strRef>
              <c:f>'Energy Data'!$N$104</c:f>
              <c:strCache>
                <c:ptCount val="1"/>
                <c:pt idx="0">
                  <c:v>6/13/2016</c:v>
                </c:pt>
              </c:strCache>
            </c:strRef>
          </c:tx>
          <c:spPr>
            <a:ln w="34925" cap="rnd">
              <a:solidFill>
                <a:schemeClr val="accent1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Data'!$N$105:$N$200</c:f>
              <c:numCache>
                <c:formatCode>General</c:formatCode>
                <c:ptCount val="96"/>
                <c:pt idx="0">
                  <c:v>2740.14</c:v>
                </c:pt>
                <c:pt idx="1">
                  <c:v>2720.16</c:v>
                </c:pt>
                <c:pt idx="2">
                  <c:v>2695.86</c:v>
                </c:pt>
                <c:pt idx="3">
                  <c:v>2684.34</c:v>
                </c:pt>
                <c:pt idx="4">
                  <c:v>2689.74</c:v>
                </c:pt>
                <c:pt idx="5">
                  <c:v>2655</c:v>
                </c:pt>
                <c:pt idx="6">
                  <c:v>2627.46</c:v>
                </c:pt>
                <c:pt idx="7">
                  <c:v>2633.94</c:v>
                </c:pt>
                <c:pt idx="8">
                  <c:v>2640.78</c:v>
                </c:pt>
                <c:pt idx="9">
                  <c:v>2656.44</c:v>
                </c:pt>
                <c:pt idx="10">
                  <c:v>2655.72</c:v>
                </c:pt>
                <c:pt idx="11">
                  <c:v>2649.06</c:v>
                </c:pt>
                <c:pt idx="12">
                  <c:v>2628.54</c:v>
                </c:pt>
                <c:pt idx="13">
                  <c:v>2645.28</c:v>
                </c:pt>
                <c:pt idx="14">
                  <c:v>2664.72</c:v>
                </c:pt>
                <c:pt idx="15">
                  <c:v>2696.04</c:v>
                </c:pt>
                <c:pt idx="16">
                  <c:v>2676.6</c:v>
                </c:pt>
                <c:pt idx="17">
                  <c:v>2699.28</c:v>
                </c:pt>
                <c:pt idx="18">
                  <c:v>2716.38</c:v>
                </c:pt>
                <c:pt idx="19">
                  <c:v>2707.56</c:v>
                </c:pt>
                <c:pt idx="20">
                  <c:v>2722.68</c:v>
                </c:pt>
                <c:pt idx="21">
                  <c:v>2840.4</c:v>
                </c:pt>
                <c:pt idx="22">
                  <c:v>2955.78</c:v>
                </c:pt>
                <c:pt idx="23">
                  <c:v>3015.36</c:v>
                </c:pt>
                <c:pt idx="24">
                  <c:v>3075.48</c:v>
                </c:pt>
                <c:pt idx="25">
                  <c:v>3170.88</c:v>
                </c:pt>
                <c:pt idx="26">
                  <c:v>3433.1400000000003</c:v>
                </c:pt>
                <c:pt idx="27">
                  <c:v>3495.42</c:v>
                </c:pt>
                <c:pt idx="28">
                  <c:v>3562.74</c:v>
                </c:pt>
                <c:pt idx="29">
                  <c:v>3534.3</c:v>
                </c:pt>
                <c:pt idx="30">
                  <c:v>3591</c:v>
                </c:pt>
                <c:pt idx="31">
                  <c:v>3654.72</c:v>
                </c:pt>
                <c:pt idx="32">
                  <c:v>3704.22</c:v>
                </c:pt>
                <c:pt idx="33">
                  <c:v>3759.3</c:v>
                </c:pt>
                <c:pt idx="34">
                  <c:v>3802.86</c:v>
                </c:pt>
                <c:pt idx="35">
                  <c:v>3885.2999999999997</c:v>
                </c:pt>
                <c:pt idx="36">
                  <c:v>3946.68</c:v>
                </c:pt>
                <c:pt idx="37">
                  <c:v>3975.48</c:v>
                </c:pt>
                <c:pt idx="38">
                  <c:v>4004.2800000000007</c:v>
                </c:pt>
                <c:pt idx="39">
                  <c:v>4010.2199999999993</c:v>
                </c:pt>
                <c:pt idx="40">
                  <c:v>4018.6799999999994</c:v>
                </c:pt>
                <c:pt idx="41">
                  <c:v>4064.4</c:v>
                </c:pt>
                <c:pt idx="42">
                  <c:v>4113.72</c:v>
                </c:pt>
                <c:pt idx="43">
                  <c:v>4100.04</c:v>
                </c:pt>
                <c:pt idx="44">
                  <c:v>4128.84</c:v>
                </c:pt>
                <c:pt idx="45">
                  <c:v>4165.0200000000004</c:v>
                </c:pt>
                <c:pt idx="46">
                  <c:v>4174.74</c:v>
                </c:pt>
                <c:pt idx="47">
                  <c:v>4179.78</c:v>
                </c:pt>
                <c:pt idx="48">
                  <c:v>4167.3599999999997</c:v>
                </c:pt>
                <c:pt idx="49">
                  <c:v>4185.72</c:v>
                </c:pt>
                <c:pt idx="50">
                  <c:v>4196.16</c:v>
                </c:pt>
                <c:pt idx="51">
                  <c:v>4222.8</c:v>
                </c:pt>
                <c:pt idx="52">
                  <c:v>4219.0200000000004</c:v>
                </c:pt>
                <c:pt idx="53">
                  <c:v>4221</c:v>
                </c:pt>
                <c:pt idx="54">
                  <c:v>4217.76</c:v>
                </c:pt>
                <c:pt idx="55">
                  <c:v>4247.28</c:v>
                </c:pt>
                <c:pt idx="56">
                  <c:v>4188.42</c:v>
                </c:pt>
                <c:pt idx="57">
                  <c:v>4179.24</c:v>
                </c:pt>
                <c:pt idx="58">
                  <c:v>4180.1400000000003</c:v>
                </c:pt>
                <c:pt idx="59">
                  <c:v>4182.3</c:v>
                </c:pt>
                <c:pt idx="60">
                  <c:v>4157.28</c:v>
                </c:pt>
                <c:pt idx="61">
                  <c:v>4125.96</c:v>
                </c:pt>
                <c:pt idx="62">
                  <c:v>4146.66</c:v>
                </c:pt>
                <c:pt idx="63">
                  <c:v>4143.24</c:v>
                </c:pt>
                <c:pt idx="64">
                  <c:v>4114.4399999999996</c:v>
                </c:pt>
                <c:pt idx="65">
                  <c:v>4058.64</c:v>
                </c:pt>
                <c:pt idx="66">
                  <c:v>4028.22</c:v>
                </c:pt>
                <c:pt idx="67">
                  <c:v>3991.14</c:v>
                </c:pt>
                <c:pt idx="68">
                  <c:v>3933.9000000000005</c:v>
                </c:pt>
                <c:pt idx="69">
                  <c:v>3805.2</c:v>
                </c:pt>
                <c:pt idx="70">
                  <c:v>3726.72</c:v>
                </c:pt>
                <c:pt idx="71">
                  <c:v>3708.7200000000003</c:v>
                </c:pt>
                <c:pt idx="72">
                  <c:v>3674.3399999999997</c:v>
                </c:pt>
                <c:pt idx="73">
                  <c:v>3597.12</c:v>
                </c:pt>
                <c:pt idx="74">
                  <c:v>3173.04</c:v>
                </c:pt>
                <c:pt idx="75">
                  <c:v>3104.46</c:v>
                </c:pt>
                <c:pt idx="76">
                  <c:v>3128.22</c:v>
                </c:pt>
                <c:pt idx="77">
                  <c:v>3096.36</c:v>
                </c:pt>
                <c:pt idx="78">
                  <c:v>3011.4</c:v>
                </c:pt>
                <c:pt idx="79">
                  <c:v>3002.04</c:v>
                </c:pt>
                <c:pt idx="80">
                  <c:v>2977.56</c:v>
                </c:pt>
                <c:pt idx="81">
                  <c:v>2978.82</c:v>
                </c:pt>
                <c:pt idx="82">
                  <c:v>2940.12</c:v>
                </c:pt>
                <c:pt idx="83">
                  <c:v>2953.8</c:v>
                </c:pt>
                <c:pt idx="84">
                  <c:v>2938.32</c:v>
                </c:pt>
                <c:pt idx="85">
                  <c:v>2903.58</c:v>
                </c:pt>
                <c:pt idx="86">
                  <c:v>2818.44</c:v>
                </c:pt>
                <c:pt idx="87">
                  <c:v>2805.48</c:v>
                </c:pt>
                <c:pt idx="88">
                  <c:v>2835.54</c:v>
                </c:pt>
                <c:pt idx="89">
                  <c:v>2747.7</c:v>
                </c:pt>
                <c:pt idx="90">
                  <c:v>2665.98</c:v>
                </c:pt>
                <c:pt idx="91">
                  <c:v>2660.94</c:v>
                </c:pt>
                <c:pt idx="92">
                  <c:v>2655.72</c:v>
                </c:pt>
                <c:pt idx="93">
                  <c:v>2599.38</c:v>
                </c:pt>
                <c:pt idx="94">
                  <c:v>2557.08</c:v>
                </c:pt>
                <c:pt idx="95">
                  <c:v>2589.48</c:v>
                </c:pt>
              </c:numCache>
            </c:numRef>
          </c:val>
          <c:smooth val="0"/>
        </c:ser>
        <c:ser>
          <c:idx val="13"/>
          <c:order val="13"/>
          <c:tx>
            <c:strRef>
              <c:f>'Energy Data'!$O$104</c:f>
              <c:strCache>
                <c:ptCount val="1"/>
                <c:pt idx="0">
                  <c:v>6/14/2016</c:v>
                </c:pt>
              </c:strCache>
            </c:strRef>
          </c:tx>
          <c:spPr>
            <a:ln w="34925" cap="rnd">
              <a:solidFill>
                <a:schemeClr val="accent2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Data'!$O$105:$O$200</c:f>
              <c:numCache>
                <c:formatCode>General</c:formatCode>
                <c:ptCount val="96"/>
                <c:pt idx="0">
                  <c:v>2555.1</c:v>
                </c:pt>
                <c:pt idx="1">
                  <c:v>2568.6</c:v>
                </c:pt>
                <c:pt idx="2">
                  <c:v>2523.7800000000002</c:v>
                </c:pt>
                <c:pt idx="3">
                  <c:v>2558.34</c:v>
                </c:pt>
                <c:pt idx="4">
                  <c:v>2524.3200000000002</c:v>
                </c:pt>
                <c:pt idx="5">
                  <c:v>2454.3000000000002</c:v>
                </c:pt>
                <c:pt idx="6">
                  <c:v>2450.16</c:v>
                </c:pt>
                <c:pt idx="7">
                  <c:v>2478.6</c:v>
                </c:pt>
                <c:pt idx="8">
                  <c:v>2480.7600000000002</c:v>
                </c:pt>
                <c:pt idx="9">
                  <c:v>2474.8200000000002</c:v>
                </c:pt>
                <c:pt idx="10">
                  <c:v>2472.48</c:v>
                </c:pt>
                <c:pt idx="11">
                  <c:v>2516.2199999999998</c:v>
                </c:pt>
                <c:pt idx="12">
                  <c:v>2468.6999999999998</c:v>
                </c:pt>
                <c:pt idx="13">
                  <c:v>2445.48</c:v>
                </c:pt>
                <c:pt idx="14">
                  <c:v>2470.14</c:v>
                </c:pt>
                <c:pt idx="15">
                  <c:v>2496.7800000000002</c:v>
                </c:pt>
                <c:pt idx="16">
                  <c:v>2466.7199999999998</c:v>
                </c:pt>
                <c:pt idx="17">
                  <c:v>2465.46</c:v>
                </c:pt>
                <c:pt idx="18">
                  <c:v>2532.96</c:v>
                </c:pt>
                <c:pt idx="19">
                  <c:v>2545.7399999999998</c:v>
                </c:pt>
                <c:pt idx="20">
                  <c:v>2487.2399999999998</c:v>
                </c:pt>
                <c:pt idx="21">
                  <c:v>2610.7199999999998</c:v>
                </c:pt>
                <c:pt idx="22">
                  <c:v>2737.08</c:v>
                </c:pt>
                <c:pt idx="23">
                  <c:v>2760.48</c:v>
                </c:pt>
                <c:pt idx="24">
                  <c:v>2719.08</c:v>
                </c:pt>
                <c:pt idx="25">
                  <c:v>2863.44</c:v>
                </c:pt>
                <c:pt idx="26">
                  <c:v>3159</c:v>
                </c:pt>
                <c:pt idx="27">
                  <c:v>3211.92</c:v>
                </c:pt>
                <c:pt idx="28">
                  <c:v>3221.82</c:v>
                </c:pt>
                <c:pt idx="29">
                  <c:v>3281.94</c:v>
                </c:pt>
                <c:pt idx="30">
                  <c:v>3331.26</c:v>
                </c:pt>
                <c:pt idx="31">
                  <c:v>3367.8</c:v>
                </c:pt>
                <c:pt idx="32">
                  <c:v>3485.1600000000003</c:v>
                </c:pt>
                <c:pt idx="33">
                  <c:v>3655.26</c:v>
                </c:pt>
                <c:pt idx="34">
                  <c:v>3726.54</c:v>
                </c:pt>
                <c:pt idx="35">
                  <c:v>3779.2800000000007</c:v>
                </c:pt>
                <c:pt idx="36">
                  <c:v>3951</c:v>
                </c:pt>
                <c:pt idx="37">
                  <c:v>3956.58</c:v>
                </c:pt>
                <c:pt idx="38">
                  <c:v>3998.88</c:v>
                </c:pt>
                <c:pt idx="39">
                  <c:v>4035.42</c:v>
                </c:pt>
                <c:pt idx="40">
                  <c:v>4063.1400000000003</c:v>
                </c:pt>
                <c:pt idx="41">
                  <c:v>4077.54</c:v>
                </c:pt>
                <c:pt idx="42">
                  <c:v>4120.0200000000004</c:v>
                </c:pt>
                <c:pt idx="43">
                  <c:v>4118.76</c:v>
                </c:pt>
                <c:pt idx="44">
                  <c:v>4129.0200000000004</c:v>
                </c:pt>
                <c:pt idx="45">
                  <c:v>4131.18</c:v>
                </c:pt>
                <c:pt idx="46">
                  <c:v>4134.42</c:v>
                </c:pt>
                <c:pt idx="47">
                  <c:v>4132.62</c:v>
                </c:pt>
                <c:pt idx="48">
                  <c:v>4159.4399999999996</c:v>
                </c:pt>
                <c:pt idx="49">
                  <c:v>4146.12</c:v>
                </c:pt>
                <c:pt idx="50">
                  <c:v>4135.5</c:v>
                </c:pt>
                <c:pt idx="51">
                  <c:v>4155.12</c:v>
                </c:pt>
                <c:pt idx="52">
                  <c:v>4146.12</c:v>
                </c:pt>
                <c:pt idx="53">
                  <c:v>4157.28</c:v>
                </c:pt>
                <c:pt idx="54">
                  <c:v>4247.1000000000004</c:v>
                </c:pt>
                <c:pt idx="55">
                  <c:v>4259.16</c:v>
                </c:pt>
                <c:pt idx="56">
                  <c:v>4267.9799999999996</c:v>
                </c:pt>
                <c:pt idx="57">
                  <c:v>4195.62</c:v>
                </c:pt>
                <c:pt idx="58">
                  <c:v>4199.9399999999996</c:v>
                </c:pt>
                <c:pt idx="59">
                  <c:v>4186.4399999999996</c:v>
                </c:pt>
                <c:pt idx="60">
                  <c:v>4148.6400000000003</c:v>
                </c:pt>
                <c:pt idx="61">
                  <c:v>4174.0200000000004</c:v>
                </c:pt>
                <c:pt idx="62">
                  <c:v>4157.1000000000004</c:v>
                </c:pt>
                <c:pt idx="63">
                  <c:v>4135.8599999999997</c:v>
                </c:pt>
                <c:pt idx="64">
                  <c:v>4075.2</c:v>
                </c:pt>
                <c:pt idx="65">
                  <c:v>4006.62</c:v>
                </c:pt>
                <c:pt idx="66">
                  <c:v>3971.34</c:v>
                </c:pt>
                <c:pt idx="67">
                  <c:v>3877.38</c:v>
                </c:pt>
                <c:pt idx="68">
                  <c:v>3839.4</c:v>
                </c:pt>
                <c:pt idx="69">
                  <c:v>3743.2799999999997</c:v>
                </c:pt>
                <c:pt idx="70">
                  <c:v>3654.18</c:v>
                </c:pt>
                <c:pt idx="71">
                  <c:v>3635.46</c:v>
                </c:pt>
                <c:pt idx="72">
                  <c:v>3596.76</c:v>
                </c:pt>
                <c:pt idx="73">
                  <c:v>3530.6999999999994</c:v>
                </c:pt>
                <c:pt idx="74">
                  <c:v>3469.5</c:v>
                </c:pt>
                <c:pt idx="75">
                  <c:v>3450.96</c:v>
                </c:pt>
                <c:pt idx="76">
                  <c:v>3437.64</c:v>
                </c:pt>
                <c:pt idx="77">
                  <c:v>3405.06</c:v>
                </c:pt>
                <c:pt idx="78">
                  <c:v>3320.1</c:v>
                </c:pt>
                <c:pt idx="79">
                  <c:v>3324.78</c:v>
                </c:pt>
                <c:pt idx="80">
                  <c:v>3284.82</c:v>
                </c:pt>
                <c:pt idx="81">
                  <c:v>3259.62</c:v>
                </c:pt>
                <c:pt idx="82">
                  <c:v>3228.66</c:v>
                </c:pt>
                <c:pt idx="83">
                  <c:v>3213.9</c:v>
                </c:pt>
                <c:pt idx="84">
                  <c:v>3160.26</c:v>
                </c:pt>
                <c:pt idx="85">
                  <c:v>3140.46</c:v>
                </c:pt>
                <c:pt idx="86">
                  <c:v>3130.74</c:v>
                </c:pt>
                <c:pt idx="87">
                  <c:v>3096.18</c:v>
                </c:pt>
                <c:pt idx="88">
                  <c:v>3064.14</c:v>
                </c:pt>
                <c:pt idx="89">
                  <c:v>3050.1</c:v>
                </c:pt>
                <c:pt idx="90">
                  <c:v>3049.56</c:v>
                </c:pt>
                <c:pt idx="91">
                  <c:v>3011.22</c:v>
                </c:pt>
                <c:pt idx="92">
                  <c:v>2968.74</c:v>
                </c:pt>
                <c:pt idx="93">
                  <c:v>2933.46</c:v>
                </c:pt>
                <c:pt idx="94">
                  <c:v>2858.22</c:v>
                </c:pt>
                <c:pt idx="95">
                  <c:v>2857.32</c:v>
                </c:pt>
              </c:numCache>
            </c:numRef>
          </c:val>
          <c:smooth val="0"/>
        </c:ser>
        <c:ser>
          <c:idx val="14"/>
          <c:order val="14"/>
          <c:tx>
            <c:strRef>
              <c:f>'Energy Data'!$P$104</c:f>
              <c:strCache>
                <c:ptCount val="1"/>
                <c:pt idx="0">
                  <c:v>6/15/2016</c:v>
                </c:pt>
              </c:strCache>
            </c:strRef>
          </c:tx>
          <c:spPr>
            <a:ln w="34925" cap="rnd">
              <a:solidFill>
                <a:schemeClr val="accent3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Data'!$P$105:$P$200</c:f>
              <c:numCache>
                <c:formatCode>General</c:formatCode>
                <c:ptCount val="96"/>
                <c:pt idx="0">
                  <c:v>2835.72</c:v>
                </c:pt>
                <c:pt idx="1">
                  <c:v>2816.1</c:v>
                </c:pt>
                <c:pt idx="2">
                  <c:v>2793.06</c:v>
                </c:pt>
                <c:pt idx="3">
                  <c:v>2776.32</c:v>
                </c:pt>
                <c:pt idx="4">
                  <c:v>2761.74</c:v>
                </c:pt>
                <c:pt idx="5">
                  <c:v>2716.56</c:v>
                </c:pt>
                <c:pt idx="6">
                  <c:v>2673.72</c:v>
                </c:pt>
                <c:pt idx="7">
                  <c:v>2653.02</c:v>
                </c:pt>
                <c:pt idx="8">
                  <c:v>2644.2</c:v>
                </c:pt>
                <c:pt idx="9">
                  <c:v>2649.24</c:v>
                </c:pt>
                <c:pt idx="10">
                  <c:v>2644.38</c:v>
                </c:pt>
                <c:pt idx="11">
                  <c:v>2624.04</c:v>
                </c:pt>
                <c:pt idx="12">
                  <c:v>2627.82</c:v>
                </c:pt>
                <c:pt idx="13">
                  <c:v>2640.96</c:v>
                </c:pt>
                <c:pt idx="14">
                  <c:v>2636.28</c:v>
                </c:pt>
                <c:pt idx="15">
                  <c:v>2642.58</c:v>
                </c:pt>
                <c:pt idx="16">
                  <c:v>2660.04</c:v>
                </c:pt>
                <c:pt idx="17">
                  <c:v>2645.82</c:v>
                </c:pt>
                <c:pt idx="18">
                  <c:v>2646</c:v>
                </c:pt>
                <c:pt idx="19">
                  <c:v>2643.48</c:v>
                </c:pt>
                <c:pt idx="20">
                  <c:v>2655</c:v>
                </c:pt>
                <c:pt idx="21">
                  <c:v>2747.52</c:v>
                </c:pt>
                <c:pt idx="22">
                  <c:v>2860.74</c:v>
                </c:pt>
                <c:pt idx="23">
                  <c:v>2896.02</c:v>
                </c:pt>
                <c:pt idx="24">
                  <c:v>2990.16</c:v>
                </c:pt>
                <c:pt idx="25">
                  <c:v>3084.3</c:v>
                </c:pt>
                <c:pt idx="26">
                  <c:v>3342.6</c:v>
                </c:pt>
                <c:pt idx="27">
                  <c:v>3398.4</c:v>
                </c:pt>
                <c:pt idx="28">
                  <c:v>3461.4000000000005</c:v>
                </c:pt>
                <c:pt idx="29">
                  <c:v>3473.82</c:v>
                </c:pt>
                <c:pt idx="30">
                  <c:v>3525.1199999999994</c:v>
                </c:pt>
                <c:pt idx="31">
                  <c:v>3557.88</c:v>
                </c:pt>
                <c:pt idx="32">
                  <c:v>3668.0400000000004</c:v>
                </c:pt>
                <c:pt idx="33">
                  <c:v>3759.66</c:v>
                </c:pt>
                <c:pt idx="34">
                  <c:v>3794.4</c:v>
                </c:pt>
                <c:pt idx="35">
                  <c:v>3836.16</c:v>
                </c:pt>
                <c:pt idx="36">
                  <c:v>3903.12</c:v>
                </c:pt>
                <c:pt idx="37">
                  <c:v>3948.4799999999996</c:v>
                </c:pt>
                <c:pt idx="38">
                  <c:v>3901.14</c:v>
                </c:pt>
                <c:pt idx="39">
                  <c:v>3950.1</c:v>
                </c:pt>
                <c:pt idx="40">
                  <c:v>3984.66</c:v>
                </c:pt>
                <c:pt idx="41">
                  <c:v>3930.1199999999994</c:v>
                </c:pt>
                <c:pt idx="42">
                  <c:v>3937.5</c:v>
                </c:pt>
                <c:pt idx="43">
                  <c:v>4017.6</c:v>
                </c:pt>
                <c:pt idx="44">
                  <c:v>4077.54</c:v>
                </c:pt>
                <c:pt idx="45">
                  <c:v>4064.04</c:v>
                </c:pt>
                <c:pt idx="46">
                  <c:v>4078.6200000000003</c:v>
                </c:pt>
                <c:pt idx="47">
                  <c:v>4040.46</c:v>
                </c:pt>
                <c:pt idx="48">
                  <c:v>4078.26</c:v>
                </c:pt>
                <c:pt idx="49">
                  <c:v>4099.1400000000003</c:v>
                </c:pt>
                <c:pt idx="50">
                  <c:v>4102.0200000000004</c:v>
                </c:pt>
                <c:pt idx="51">
                  <c:v>4080.5999999999995</c:v>
                </c:pt>
                <c:pt idx="52">
                  <c:v>4049.2800000000007</c:v>
                </c:pt>
                <c:pt idx="53">
                  <c:v>4041.1799999999994</c:v>
                </c:pt>
                <c:pt idx="54">
                  <c:v>4047.8400000000006</c:v>
                </c:pt>
                <c:pt idx="55">
                  <c:v>4066.74</c:v>
                </c:pt>
                <c:pt idx="56">
                  <c:v>4004.46</c:v>
                </c:pt>
                <c:pt idx="57">
                  <c:v>4014.18</c:v>
                </c:pt>
                <c:pt idx="58">
                  <c:v>4017.4199999999996</c:v>
                </c:pt>
                <c:pt idx="59">
                  <c:v>3976.38</c:v>
                </c:pt>
                <c:pt idx="60">
                  <c:v>3963.9599999999996</c:v>
                </c:pt>
                <c:pt idx="61">
                  <c:v>3988.98</c:v>
                </c:pt>
                <c:pt idx="62">
                  <c:v>4040.28</c:v>
                </c:pt>
                <c:pt idx="63">
                  <c:v>4077.1800000000003</c:v>
                </c:pt>
                <c:pt idx="64">
                  <c:v>4008.4200000000005</c:v>
                </c:pt>
                <c:pt idx="65">
                  <c:v>3996.72</c:v>
                </c:pt>
                <c:pt idx="66">
                  <c:v>3974.22</c:v>
                </c:pt>
                <c:pt idx="67">
                  <c:v>3918.06</c:v>
                </c:pt>
                <c:pt idx="68">
                  <c:v>3874.8600000000006</c:v>
                </c:pt>
                <c:pt idx="69">
                  <c:v>3772.98</c:v>
                </c:pt>
                <c:pt idx="70">
                  <c:v>3702.4199999999996</c:v>
                </c:pt>
                <c:pt idx="71">
                  <c:v>3653.2799999999997</c:v>
                </c:pt>
                <c:pt idx="72">
                  <c:v>3570.1199999999994</c:v>
                </c:pt>
                <c:pt idx="73">
                  <c:v>3529.62</c:v>
                </c:pt>
                <c:pt idx="74">
                  <c:v>3490.9200000000005</c:v>
                </c:pt>
                <c:pt idx="75">
                  <c:v>3476.8800000000006</c:v>
                </c:pt>
                <c:pt idx="76">
                  <c:v>3450.5999999999995</c:v>
                </c:pt>
                <c:pt idx="77">
                  <c:v>3376.44</c:v>
                </c:pt>
                <c:pt idx="78">
                  <c:v>3307.68</c:v>
                </c:pt>
                <c:pt idx="79">
                  <c:v>3316.14</c:v>
                </c:pt>
                <c:pt idx="80">
                  <c:v>3295.08</c:v>
                </c:pt>
                <c:pt idx="81">
                  <c:v>3281.94</c:v>
                </c:pt>
                <c:pt idx="82">
                  <c:v>3240.18</c:v>
                </c:pt>
                <c:pt idx="83">
                  <c:v>3226.86</c:v>
                </c:pt>
                <c:pt idx="84">
                  <c:v>3226.14</c:v>
                </c:pt>
                <c:pt idx="85">
                  <c:v>3176.1</c:v>
                </c:pt>
                <c:pt idx="86">
                  <c:v>3138.48</c:v>
                </c:pt>
                <c:pt idx="87">
                  <c:v>3104.28</c:v>
                </c:pt>
                <c:pt idx="88">
                  <c:v>3070.62</c:v>
                </c:pt>
                <c:pt idx="89">
                  <c:v>2990.7</c:v>
                </c:pt>
                <c:pt idx="90">
                  <c:v>2947.14</c:v>
                </c:pt>
                <c:pt idx="91">
                  <c:v>2916.9</c:v>
                </c:pt>
                <c:pt idx="92">
                  <c:v>2891.52</c:v>
                </c:pt>
                <c:pt idx="93">
                  <c:v>2834.82</c:v>
                </c:pt>
                <c:pt idx="94">
                  <c:v>2806.92</c:v>
                </c:pt>
                <c:pt idx="95">
                  <c:v>2776.32</c:v>
                </c:pt>
              </c:numCache>
            </c:numRef>
          </c:val>
          <c:smooth val="0"/>
        </c:ser>
        <c:ser>
          <c:idx val="15"/>
          <c:order val="15"/>
          <c:tx>
            <c:strRef>
              <c:f>'Energy Data'!$Q$104</c:f>
              <c:strCache>
                <c:ptCount val="1"/>
                <c:pt idx="0">
                  <c:v>16-Jun</c:v>
                </c:pt>
              </c:strCache>
            </c:strRef>
          </c:tx>
          <c:spPr>
            <a:ln w="34925" cap="rnd">
              <a:solidFill>
                <a:schemeClr val="accent4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Data'!$Q$105:$Q$200</c:f>
              <c:numCache>
                <c:formatCode>General</c:formatCode>
                <c:ptCount val="96"/>
                <c:pt idx="0">
                  <c:v>2776.32</c:v>
                </c:pt>
                <c:pt idx="1">
                  <c:v>2723.4</c:v>
                </c:pt>
                <c:pt idx="2">
                  <c:v>2710.26</c:v>
                </c:pt>
                <c:pt idx="3">
                  <c:v>2714.04</c:v>
                </c:pt>
                <c:pt idx="4">
                  <c:v>2709</c:v>
                </c:pt>
                <c:pt idx="5">
                  <c:v>2658.78</c:v>
                </c:pt>
                <c:pt idx="6">
                  <c:v>2606.7600000000002</c:v>
                </c:pt>
                <c:pt idx="7">
                  <c:v>2599.1999999999998</c:v>
                </c:pt>
                <c:pt idx="8">
                  <c:v>2583.7199999999998</c:v>
                </c:pt>
                <c:pt idx="9">
                  <c:v>2621.7</c:v>
                </c:pt>
                <c:pt idx="10">
                  <c:v>2597.2199999999998</c:v>
                </c:pt>
                <c:pt idx="11">
                  <c:v>2615.4</c:v>
                </c:pt>
                <c:pt idx="12">
                  <c:v>2599.38</c:v>
                </c:pt>
                <c:pt idx="13">
                  <c:v>2606.7600000000002</c:v>
                </c:pt>
                <c:pt idx="14">
                  <c:v>2597.94</c:v>
                </c:pt>
                <c:pt idx="15">
                  <c:v>2616.3000000000002</c:v>
                </c:pt>
                <c:pt idx="16">
                  <c:v>2612.52</c:v>
                </c:pt>
                <c:pt idx="17">
                  <c:v>2637</c:v>
                </c:pt>
                <c:pt idx="18">
                  <c:v>2606.94</c:v>
                </c:pt>
                <c:pt idx="19">
                  <c:v>2624.04</c:v>
                </c:pt>
                <c:pt idx="20">
                  <c:v>2638.44</c:v>
                </c:pt>
                <c:pt idx="21">
                  <c:v>2724.48</c:v>
                </c:pt>
                <c:pt idx="22">
                  <c:v>2849.76</c:v>
                </c:pt>
                <c:pt idx="23">
                  <c:v>2866.14</c:v>
                </c:pt>
                <c:pt idx="24">
                  <c:v>2949.12</c:v>
                </c:pt>
                <c:pt idx="25">
                  <c:v>3066.12</c:v>
                </c:pt>
                <c:pt idx="26">
                  <c:v>3299.94</c:v>
                </c:pt>
                <c:pt idx="27">
                  <c:v>3374.46</c:v>
                </c:pt>
                <c:pt idx="28">
                  <c:v>3408.3</c:v>
                </c:pt>
                <c:pt idx="29">
                  <c:v>3427.02</c:v>
                </c:pt>
                <c:pt idx="30">
                  <c:v>3476.34</c:v>
                </c:pt>
                <c:pt idx="31">
                  <c:v>3508.92</c:v>
                </c:pt>
                <c:pt idx="32">
                  <c:v>3628.98</c:v>
                </c:pt>
                <c:pt idx="33">
                  <c:v>3674.7</c:v>
                </c:pt>
                <c:pt idx="34">
                  <c:v>3727.44</c:v>
                </c:pt>
                <c:pt idx="35">
                  <c:v>3799.26</c:v>
                </c:pt>
                <c:pt idx="36">
                  <c:v>3848.5799999999995</c:v>
                </c:pt>
                <c:pt idx="37">
                  <c:v>3888.9000000000005</c:v>
                </c:pt>
                <c:pt idx="38">
                  <c:v>3907.44</c:v>
                </c:pt>
                <c:pt idx="39">
                  <c:v>3943.26</c:v>
                </c:pt>
                <c:pt idx="40">
                  <c:v>3974.94</c:v>
                </c:pt>
                <c:pt idx="41">
                  <c:v>3994.9199999999996</c:v>
                </c:pt>
                <c:pt idx="42">
                  <c:v>4021.5599999999995</c:v>
                </c:pt>
                <c:pt idx="43">
                  <c:v>4008.6</c:v>
                </c:pt>
                <c:pt idx="44">
                  <c:v>4087.2600000000007</c:v>
                </c:pt>
                <c:pt idx="45">
                  <c:v>4059.36</c:v>
                </c:pt>
                <c:pt idx="46">
                  <c:v>4068.36</c:v>
                </c:pt>
                <c:pt idx="47">
                  <c:v>4100.9399999999996</c:v>
                </c:pt>
                <c:pt idx="48">
                  <c:v>4096.08</c:v>
                </c:pt>
                <c:pt idx="49">
                  <c:v>4098.78</c:v>
                </c:pt>
                <c:pt idx="50">
                  <c:v>4096.08</c:v>
                </c:pt>
                <c:pt idx="51">
                  <c:v>4087.98</c:v>
                </c:pt>
                <c:pt idx="52">
                  <c:v>4094.2800000000007</c:v>
                </c:pt>
                <c:pt idx="53">
                  <c:v>4111.74</c:v>
                </c:pt>
                <c:pt idx="54">
                  <c:v>4079.1599999999994</c:v>
                </c:pt>
                <c:pt idx="55">
                  <c:v>4074.84</c:v>
                </c:pt>
                <c:pt idx="56">
                  <c:v>4089.42</c:v>
                </c:pt>
                <c:pt idx="57">
                  <c:v>4062.06</c:v>
                </c:pt>
                <c:pt idx="58">
                  <c:v>4058.2799999999997</c:v>
                </c:pt>
                <c:pt idx="59">
                  <c:v>4059.72</c:v>
                </c:pt>
                <c:pt idx="60">
                  <c:v>4065.48</c:v>
                </c:pt>
                <c:pt idx="61">
                  <c:v>4053.6</c:v>
                </c:pt>
                <c:pt idx="62">
                  <c:v>3997.0800000000004</c:v>
                </c:pt>
                <c:pt idx="63">
                  <c:v>3977.28</c:v>
                </c:pt>
                <c:pt idx="64">
                  <c:v>3942</c:v>
                </c:pt>
                <c:pt idx="65">
                  <c:v>3927.4199999999996</c:v>
                </c:pt>
                <c:pt idx="66">
                  <c:v>3936.96</c:v>
                </c:pt>
                <c:pt idx="67">
                  <c:v>3899.52</c:v>
                </c:pt>
                <c:pt idx="68">
                  <c:v>3819.0599999999995</c:v>
                </c:pt>
                <c:pt idx="69">
                  <c:v>3741.48</c:v>
                </c:pt>
                <c:pt idx="70">
                  <c:v>3644.2800000000007</c:v>
                </c:pt>
                <c:pt idx="71">
                  <c:v>3605.58</c:v>
                </c:pt>
                <c:pt idx="72">
                  <c:v>3557.5199999999995</c:v>
                </c:pt>
                <c:pt idx="73">
                  <c:v>3501</c:v>
                </c:pt>
                <c:pt idx="74">
                  <c:v>3438.7200000000003</c:v>
                </c:pt>
                <c:pt idx="75">
                  <c:v>3403.62</c:v>
                </c:pt>
                <c:pt idx="76">
                  <c:v>3381.66</c:v>
                </c:pt>
                <c:pt idx="77">
                  <c:v>3354.48</c:v>
                </c:pt>
                <c:pt idx="78">
                  <c:v>3319.92</c:v>
                </c:pt>
                <c:pt idx="79">
                  <c:v>3282.48</c:v>
                </c:pt>
                <c:pt idx="80">
                  <c:v>3280.32</c:v>
                </c:pt>
                <c:pt idx="81">
                  <c:v>3243.78</c:v>
                </c:pt>
                <c:pt idx="82">
                  <c:v>3225.96</c:v>
                </c:pt>
                <c:pt idx="83">
                  <c:v>3196.08</c:v>
                </c:pt>
                <c:pt idx="84">
                  <c:v>3199.14</c:v>
                </c:pt>
                <c:pt idx="85">
                  <c:v>3163.68</c:v>
                </c:pt>
                <c:pt idx="86">
                  <c:v>3151.62</c:v>
                </c:pt>
                <c:pt idx="87">
                  <c:v>3110.4</c:v>
                </c:pt>
                <c:pt idx="88">
                  <c:v>3088.26</c:v>
                </c:pt>
                <c:pt idx="89">
                  <c:v>3013.56</c:v>
                </c:pt>
                <c:pt idx="90">
                  <c:v>2979</c:v>
                </c:pt>
                <c:pt idx="91">
                  <c:v>2933.1</c:v>
                </c:pt>
                <c:pt idx="92">
                  <c:v>2909.7</c:v>
                </c:pt>
                <c:pt idx="93">
                  <c:v>2863.08</c:v>
                </c:pt>
                <c:pt idx="94">
                  <c:v>2829.78</c:v>
                </c:pt>
                <c:pt idx="95">
                  <c:v>2794.5</c:v>
                </c:pt>
              </c:numCache>
            </c:numRef>
          </c:val>
          <c:smooth val="0"/>
        </c:ser>
        <c:ser>
          <c:idx val="16"/>
          <c:order val="16"/>
          <c:tx>
            <c:strRef>
              <c:f>'Energy Data'!$R$104</c:f>
              <c:strCache>
                <c:ptCount val="1"/>
                <c:pt idx="0">
                  <c:v>17-Jun</c:v>
                </c:pt>
              </c:strCache>
            </c:strRef>
          </c:tx>
          <c:spPr>
            <a:ln w="34925" cap="rnd">
              <a:solidFill>
                <a:schemeClr val="accent5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Data'!$R$105:$R$200</c:f>
              <c:numCache>
                <c:formatCode>General</c:formatCode>
                <c:ptCount val="96"/>
                <c:pt idx="0">
                  <c:v>2793.96</c:v>
                </c:pt>
                <c:pt idx="1">
                  <c:v>2757.6</c:v>
                </c:pt>
                <c:pt idx="2">
                  <c:v>2753.28</c:v>
                </c:pt>
                <c:pt idx="3">
                  <c:v>2731.5</c:v>
                </c:pt>
                <c:pt idx="4">
                  <c:v>2731.14</c:v>
                </c:pt>
                <c:pt idx="5">
                  <c:v>2713.68</c:v>
                </c:pt>
                <c:pt idx="6">
                  <c:v>2712.78</c:v>
                </c:pt>
                <c:pt idx="7">
                  <c:v>2701.26</c:v>
                </c:pt>
                <c:pt idx="8">
                  <c:v>2701.26</c:v>
                </c:pt>
                <c:pt idx="9">
                  <c:v>2732.76</c:v>
                </c:pt>
                <c:pt idx="10">
                  <c:v>2729.7</c:v>
                </c:pt>
                <c:pt idx="11">
                  <c:v>2708.28</c:v>
                </c:pt>
                <c:pt idx="12">
                  <c:v>2691.72</c:v>
                </c:pt>
                <c:pt idx="13">
                  <c:v>2703.78</c:v>
                </c:pt>
                <c:pt idx="14">
                  <c:v>2682.9</c:v>
                </c:pt>
                <c:pt idx="15">
                  <c:v>2686.86</c:v>
                </c:pt>
                <c:pt idx="16">
                  <c:v>2691.18</c:v>
                </c:pt>
                <c:pt idx="17">
                  <c:v>2688.3</c:v>
                </c:pt>
                <c:pt idx="18">
                  <c:v>2695.86</c:v>
                </c:pt>
                <c:pt idx="19">
                  <c:v>2690.46</c:v>
                </c:pt>
                <c:pt idx="20">
                  <c:v>2702.34</c:v>
                </c:pt>
                <c:pt idx="21">
                  <c:v>2801.7</c:v>
                </c:pt>
                <c:pt idx="22">
                  <c:v>2889.18</c:v>
                </c:pt>
                <c:pt idx="23">
                  <c:v>2915.28</c:v>
                </c:pt>
                <c:pt idx="24">
                  <c:v>2990.16</c:v>
                </c:pt>
                <c:pt idx="25">
                  <c:v>3121.02</c:v>
                </c:pt>
                <c:pt idx="26">
                  <c:v>3365.82</c:v>
                </c:pt>
                <c:pt idx="27">
                  <c:v>3448.26</c:v>
                </c:pt>
                <c:pt idx="28">
                  <c:v>3463.3799999999997</c:v>
                </c:pt>
                <c:pt idx="29">
                  <c:v>3470.94</c:v>
                </c:pt>
                <c:pt idx="30">
                  <c:v>3521.7000000000003</c:v>
                </c:pt>
                <c:pt idx="31">
                  <c:v>3543.12</c:v>
                </c:pt>
                <c:pt idx="32">
                  <c:v>3583.6200000000003</c:v>
                </c:pt>
                <c:pt idx="33">
                  <c:v>3646.8</c:v>
                </c:pt>
                <c:pt idx="34">
                  <c:v>3738.9599999999996</c:v>
                </c:pt>
                <c:pt idx="35">
                  <c:v>3749.94</c:v>
                </c:pt>
                <c:pt idx="36">
                  <c:v>3803.0400000000004</c:v>
                </c:pt>
                <c:pt idx="37">
                  <c:v>3808.8000000000006</c:v>
                </c:pt>
                <c:pt idx="38">
                  <c:v>3868.3799999999997</c:v>
                </c:pt>
                <c:pt idx="39">
                  <c:v>3862.44</c:v>
                </c:pt>
                <c:pt idx="40">
                  <c:v>3863.34</c:v>
                </c:pt>
                <c:pt idx="41">
                  <c:v>3878.82</c:v>
                </c:pt>
                <c:pt idx="42">
                  <c:v>3907.7999999999997</c:v>
                </c:pt>
                <c:pt idx="43">
                  <c:v>3895.9200000000005</c:v>
                </c:pt>
                <c:pt idx="44">
                  <c:v>3923.82</c:v>
                </c:pt>
                <c:pt idx="45">
                  <c:v>3939.4800000000005</c:v>
                </c:pt>
                <c:pt idx="46">
                  <c:v>3945.24</c:v>
                </c:pt>
                <c:pt idx="47">
                  <c:v>3963.06</c:v>
                </c:pt>
                <c:pt idx="48">
                  <c:v>3952.44</c:v>
                </c:pt>
                <c:pt idx="49">
                  <c:v>3981.96</c:v>
                </c:pt>
                <c:pt idx="50">
                  <c:v>4005.9</c:v>
                </c:pt>
                <c:pt idx="51">
                  <c:v>3999.24</c:v>
                </c:pt>
                <c:pt idx="52">
                  <c:v>4027.68</c:v>
                </c:pt>
                <c:pt idx="53">
                  <c:v>3996</c:v>
                </c:pt>
                <c:pt idx="54">
                  <c:v>3958.02</c:v>
                </c:pt>
                <c:pt idx="55">
                  <c:v>3963.2400000000002</c:v>
                </c:pt>
                <c:pt idx="56">
                  <c:v>3940.38</c:v>
                </c:pt>
                <c:pt idx="57">
                  <c:v>3921.3000000000006</c:v>
                </c:pt>
                <c:pt idx="58">
                  <c:v>3953.7</c:v>
                </c:pt>
                <c:pt idx="59">
                  <c:v>3948.3</c:v>
                </c:pt>
                <c:pt idx="60">
                  <c:v>3936.7800000000007</c:v>
                </c:pt>
                <c:pt idx="61">
                  <c:v>3909.24</c:v>
                </c:pt>
                <c:pt idx="62">
                  <c:v>3883.6799999999994</c:v>
                </c:pt>
                <c:pt idx="63">
                  <c:v>3861.54</c:v>
                </c:pt>
                <c:pt idx="64">
                  <c:v>3829.5</c:v>
                </c:pt>
                <c:pt idx="65">
                  <c:v>3787.92</c:v>
                </c:pt>
                <c:pt idx="66">
                  <c:v>3773.5200000000004</c:v>
                </c:pt>
                <c:pt idx="67">
                  <c:v>3701.8800000000006</c:v>
                </c:pt>
                <c:pt idx="68">
                  <c:v>3638.88</c:v>
                </c:pt>
                <c:pt idx="69">
                  <c:v>3569.04</c:v>
                </c:pt>
                <c:pt idx="70">
                  <c:v>3474.0000000000005</c:v>
                </c:pt>
                <c:pt idx="71">
                  <c:v>3423.06</c:v>
                </c:pt>
                <c:pt idx="72">
                  <c:v>3358.8</c:v>
                </c:pt>
                <c:pt idx="73">
                  <c:v>3322.62</c:v>
                </c:pt>
                <c:pt idx="74">
                  <c:v>3272.04</c:v>
                </c:pt>
                <c:pt idx="75">
                  <c:v>3263.58</c:v>
                </c:pt>
                <c:pt idx="76">
                  <c:v>3234.6</c:v>
                </c:pt>
                <c:pt idx="77">
                  <c:v>3234.06</c:v>
                </c:pt>
                <c:pt idx="78">
                  <c:v>3198.24</c:v>
                </c:pt>
                <c:pt idx="79">
                  <c:v>3164.22</c:v>
                </c:pt>
                <c:pt idx="80">
                  <c:v>3126.78</c:v>
                </c:pt>
                <c:pt idx="81">
                  <c:v>3092.94</c:v>
                </c:pt>
                <c:pt idx="82">
                  <c:v>3067.2</c:v>
                </c:pt>
                <c:pt idx="83">
                  <c:v>3065.04</c:v>
                </c:pt>
                <c:pt idx="84">
                  <c:v>3071.52</c:v>
                </c:pt>
                <c:pt idx="85">
                  <c:v>3022.92</c:v>
                </c:pt>
                <c:pt idx="86">
                  <c:v>3033.72</c:v>
                </c:pt>
                <c:pt idx="87">
                  <c:v>2993.4</c:v>
                </c:pt>
                <c:pt idx="88">
                  <c:v>2979.54</c:v>
                </c:pt>
                <c:pt idx="89">
                  <c:v>2897.82</c:v>
                </c:pt>
                <c:pt idx="90">
                  <c:v>2878.74</c:v>
                </c:pt>
                <c:pt idx="91">
                  <c:v>2843.64</c:v>
                </c:pt>
                <c:pt idx="92">
                  <c:v>2846.34</c:v>
                </c:pt>
                <c:pt idx="93">
                  <c:v>2777.4</c:v>
                </c:pt>
                <c:pt idx="94">
                  <c:v>2749.5</c:v>
                </c:pt>
                <c:pt idx="95">
                  <c:v>2727.72</c:v>
                </c:pt>
              </c:numCache>
            </c:numRef>
          </c:val>
          <c:smooth val="0"/>
        </c:ser>
        <c:ser>
          <c:idx val="17"/>
          <c:order val="17"/>
          <c:tx>
            <c:strRef>
              <c:f>'Energy Data'!$S$104</c:f>
              <c:strCache>
                <c:ptCount val="1"/>
                <c:pt idx="0">
                  <c:v>6/18/2016</c:v>
                </c:pt>
              </c:strCache>
            </c:strRef>
          </c:tx>
          <c:spPr>
            <a:ln w="34925" cap="rnd">
              <a:solidFill>
                <a:schemeClr val="accent6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Data'!$S$105:$S$200</c:f>
              <c:numCache>
                <c:formatCode>General</c:formatCode>
                <c:ptCount val="96"/>
                <c:pt idx="0">
                  <c:v>2711.34</c:v>
                </c:pt>
                <c:pt idx="1">
                  <c:v>2677.5</c:v>
                </c:pt>
                <c:pt idx="2">
                  <c:v>2709</c:v>
                </c:pt>
                <c:pt idx="3">
                  <c:v>2674.8</c:v>
                </c:pt>
                <c:pt idx="4">
                  <c:v>2646.36</c:v>
                </c:pt>
                <c:pt idx="5">
                  <c:v>2632.14</c:v>
                </c:pt>
                <c:pt idx="6">
                  <c:v>2611.8000000000002</c:v>
                </c:pt>
                <c:pt idx="7">
                  <c:v>2619.54</c:v>
                </c:pt>
                <c:pt idx="8">
                  <c:v>2611.2600000000002</c:v>
                </c:pt>
                <c:pt idx="9">
                  <c:v>2608.7399999999998</c:v>
                </c:pt>
                <c:pt idx="10">
                  <c:v>2597.4</c:v>
                </c:pt>
                <c:pt idx="11">
                  <c:v>2610</c:v>
                </c:pt>
                <c:pt idx="12">
                  <c:v>2601.9</c:v>
                </c:pt>
                <c:pt idx="13">
                  <c:v>2606.2199999999998</c:v>
                </c:pt>
                <c:pt idx="14">
                  <c:v>2608.1999999999998</c:v>
                </c:pt>
                <c:pt idx="15">
                  <c:v>2593.98</c:v>
                </c:pt>
                <c:pt idx="16">
                  <c:v>2588.94</c:v>
                </c:pt>
                <c:pt idx="17">
                  <c:v>2581.38</c:v>
                </c:pt>
                <c:pt idx="18">
                  <c:v>2586.42</c:v>
                </c:pt>
                <c:pt idx="19">
                  <c:v>2580.84</c:v>
                </c:pt>
                <c:pt idx="20">
                  <c:v>2579.4</c:v>
                </c:pt>
                <c:pt idx="21">
                  <c:v>2624.04</c:v>
                </c:pt>
                <c:pt idx="22">
                  <c:v>2666.88</c:v>
                </c:pt>
                <c:pt idx="23">
                  <c:v>2683.08</c:v>
                </c:pt>
                <c:pt idx="24">
                  <c:v>2746.44</c:v>
                </c:pt>
                <c:pt idx="25">
                  <c:v>2747.16</c:v>
                </c:pt>
                <c:pt idx="26">
                  <c:v>2763.72</c:v>
                </c:pt>
                <c:pt idx="27">
                  <c:v>2743.38</c:v>
                </c:pt>
                <c:pt idx="28">
                  <c:v>2729.16</c:v>
                </c:pt>
                <c:pt idx="29">
                  <c:v>2786.22</c:v>
                </c:pt>
                <c:pt idx="30">
                  <c:v>2862.9</c:v>
                </c:pt>
                <c:pt idx="31">
                  <c:v>2867.04</c:v>
                </c:pt>
                <c:pt idx="32">
                  <c:v>2875.5</c:v>
                </c:pt>
                <c:pt idx="33">
                  <c:v>2924.82</c:v>
                </c:pt>
                <c:pt idx="34">
                  <c:v>3024.36</c:v>
                </c:pt>
                <c:pt idx="35">
                  <c:v>3034.8</c:v>
                </c:pt>
                <c:pt idx="36">
                  <c:v>3029.94</c:v>
                </c:pt>
                <c:pt idx="37">
                  <c:v>3019.86</c:v>
                </c:pt>
                <c:pt idx="38">
                  <c:v>3034.62</c:v>
                </c:pt>
                <c:pt idx="39">
                  <c:v>3041.64</c:v>
                </c:pt>
                <c:pt idx="40">
                  <c:v>3065.58</c:v>
                </c:pt>
                <c:pt idx="41">
                  <c:v>3075.12</c:v>
                </c:pt>
                <c:pt idx="42">
                  <c:v>3118.14</c:v>
                </c:pt>
                <c:pt idx="43">
                  <c:v>3141.36</c:v>
                </c:pt>
                <c:pt idx="44">
                  <c:v>3148.02</c:v>
                </c:pt>
                <c:pt idx="45">
                  <c:v>3121.02</c:v>
                </c:pt>
                <c:pt idx="46">
                  <c:v>3131.46</c:v>
                </c:pt>
                <c:pt idx="47">
                  <c:v>3147.48</c:v>
                </c:pt>
                <c:pt idx="48">
                  <c:v>3136.86</c:v>
                </c:pt>
                <c:pt idx="49">
                  <c:v>3199.32</c:v>
                </c:pt>
                <c:pt idx="50">
                  <c:v>3181.32</c:v>
                </c:pt>
                <c:pt idx="51">
                  <c:v>3181.32</c:v>
                </c:pt>
                <c:pt idx="52">
                  <c:v>3160.98</c:v>
                </c:pt>
                <c:pt idx="53">
                  <c:v>3189.24</c:v>
                </c:pt>
                <c:pt idx="54">
                  <c:v>3186.72</c:v>
                </c:pt>
                <c:pt idx="55">
                  <c:v>3173.04</c:v>
                </c:pt>
                <c:pt idx="56">
                  <c:v>3134.7</c:v>
                </c:pt>
                <c:pt idx="57">
                  <c:v>3161.88</c:v>
                </c:pt>
                <c:pt idx="58">
                  <c:v>3169.8</c:v>
                </c:pt>
                <c:pt idx="59">
                  <c:v>3157.2</c:v>
                </c:pt>
                <c:pt idx="60">
                  <c:v>3157.02</c:v>
                </c:pt>
                <c:pt idx="61">
                  <c:v>3124.44</c:v>
                </c:pt>
                <c:pt idx="62">
                  <c:v>3122.82</c:v>
                </c:pt>
                <c:pt idx="63">
                  <c:v>3137.04</c:v>
                </c:pt>
                <c:pt idx="64">
                  <c:v>3131.46</c:v>
                </c:pt>
                <c:pt idx="65">
                  <c:v>3099.42</c:v>
                </c:pt>
                <c:pt idx="66">
                  <c:v>3100.14</c:v>
                </c:pt>
                <c:pt idx="67">
                  <c:v>3109.68</c:v>
                </c:pt>
                <c:pt idx="68">
                  <c:v>3110.76</c:v>
                </c:pt>
                <c:pt idx="69">
                  <c:v>3073.86</c:v>
                </c:pt>
                <c:pt idx="70">
                  <c:v>3017.52</c:v>
                </c:pt>
                <c:pt idx="71">
                  <c:v>2995.02</c:v>
                </c:pt>
                <c:pt idx="72">
                  <c:v>2993.94</c:v>
                </c:pt>
                <c:pt idx="73">
                  <c:v>2965.14</c:v>
                </c:pt>
                <c:pt idx="74">
                  <c:v>2955.96</c:v>
                </c:pt>
                <c:pt idx="75">
                  <c:v>2946.78</c:v>
                </c:pt>
                <c:pt idx="76">
                  <c:v>2959.74</c:v>
                </c:pt>
                <c:pt idx="77">
                  <c:v>2932.38</c:v>
                </c:pt>
                <c:pt idx="78">
                  <c:v>2909.88</c:v>
                </c:pt>
                <c:pt idx="79">
                  <c:v>2929.86</c:v>
                </c:pt>
                <c:pt idx="80">
                  <c:v>2906.82</c:v>
                </c:pt>
                <c:pt idx="81">
                  <c:v>2906.46</c:v>
                </c:pt>
                <c:pt idx="82">
                  <c:v>2898.54</c:v>
                </c:pt>
                <c:pt idx="83">
                  <c:v>2893.86</c:v>
                </c:pt>
                <c:pt idx="84">
                  <c:v>2883.24</c:v>
                </c:pt>
                <c:pt idx="85">
                  <c:v>2850.48</c:v>
                </c:pt>
                <c:pt idx="86">
                  <c:v>2840.04</c:v>
                </c:pt>
                <c:pt idx="87">
                  <c:v>2804.58</c:v>
                </c:pt>
                <c:pt idx="88">
                  <c:v>2830.5</c:v>
                </c:pt>
                <c:pt idx="89">
                  <c:v>2763.72</c:v>
                </c:pt>
                <c:pt idx="90">
                  <c:v>2727.54</c:v>
                </c:pt>
                <c:pt idx="91">
                  <c:v>2726.28</c:v>
                </c:pt>
                <c:pt idx="92">
                  <c:v>2695.32</c:v>
                </c:pt>
                <c:pt idx="93">
                  <c:v>2660.94</c:v>
                </c:pt>
                <c:pt idx="94">
                  <c:v>2631.78</c:v>
                </c:pt>
                <c:pt idx="95">
                  <c:v>2617.7399999999998</c:v>
                </c:pt>
              </c:numCache>
            </c:numRef>
          </c:val>
          <c:smooth val="0"/>
        </c:ser>
        <c:ser>
          <c:idx val="18"/>
          <c:order val="18"/>
          <c:tx>
            <c:strRef>
              <c:f>'Energy Data'!$T$104</c:f>
              <c:strCache>
                <c:ptCount val="1"/>
                <c:pt idx="0">
                  <c:v>6/19/2016</c:v>
                </c:pt>
              </c:strCache>
            </c:strRef>
          </c:tx>
          <c:spPr>
            <a:ln w="34925" cap="rnd">
              <a:solidFill>
                <a:schemeClr val="accent1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Data'!$T$105:$T$200</c:f>
              <c:numCache>
                <c:formatCode>General</c:formatCode>
                <c:ptCount val="96"/>
                <c:pt idx="0">
                  <c:v>2610.7199999999998</c:v>
                </c:pt>
                <c:pt idx="1">
                  <c:v>2618.2800000000002</c:v>
                </c:pt>
                <c:pt idx="2">
                  <c:v>2604.2399999999998</c:v>
                </c:pt>
                <c:pt idx="3">
                  <c:v>2594.52</c:v>
                </c:pt>
                <c:pt idx="4">
                  <c:v>2569.3200000000002</c:v>
                </c:pt>
                <c:pt idx="5">
                  <c:v>2561.7600000000002</c:v>
                </c:pt>
                <c:pt idx="6">
                  <c:v>2566.8000000000002</c:v>
                </c:pt>
                <c:pt idx="7">
                  <c:v>2562.12</c:v>
                </c:pt>
                <c:pt idx="8">
                  <c:v>2555.64</c:v>
                </c:pt>
                <c:pt idx="9">
                  <c:v>2550.96</c:v>
                </c:pt>
                <c:pt idx="10">
                  <c:v>2554.92</c:v>
                </c:pt>
                <c:pt idx="11">
                  <c:v>2563.02</c:v>
                </c:pt>
                <c:pt idx="12">
                  <c:v>2554.92</c:v>
                </c:pt>
                <c:pt idx="13">
                  <c:v>2556.54</c:v>
                </c:pt>
                <c:pt idx="14">
                  <c:v>2573.1</c:v>
                </c:pt>
                <c:pt idx="15">
                  <c:v>2568.42</c:v>
                </c:pt>
                <c:pt idx="16">
                  <c:v>2571.48</c:v>
                </c:pt>
                <c:pt idx="17">
                  <c:v>2556.36</c:v>
                </c:pt>
                <c:pt idx="18">
                  <c:v>2581.92</c:v>
                </c:pt>
                <c:pt idx="19">
                  <c:v>2584.62</c:v>
                </c:pt>
                <c:pt idx="20">
                  <c:v>2576.52</c:v>
                </c:pt>
                <c:pt idx="21">
                  <c:v>2632.14</c:v>
                </c:pt>
                <c:pt idx="22">
                  <c:v>2692.08</c:v>
                </c:pt>
                <c:pt idx="23">
                  <c:v>2697.84</c:v>
                </c:pt>
                <c:pt idx="24">
                  <c:v>2769.12</c:v>
                </c:pt>
                <c:pt idx="25">
                  <c:v>2773.44</c:v>
                </c:pt>
                <c:pt idx="26">
                  <c:v>2814.48</c:v>
                </c:pt>
                <c:pt idx="27">
                  <c:v>2808.36</c:v>
                </c:pt>
                <c:pt idx="28">
                  <c:v>2795.4</c:v>
                </c:pt>
                <c:pt idx="29">
                  <c:v>2862.36</c:v>
                </c:pt>
                <c:pt idx="30">
                  <c:v>2842.56</c:v>
                </c:pt>
                <c:pt idx="31">
                  <c:v>2852.1</c:v>
                </c:pt>
                <c:pt idx="32">
                  <c:v>2839.86</c:v>
                </c:pt>
                <c:pt idx="33">
                  <c:v>2863.8</c:v>
                </c:pt>
                <c:pt idx="34">
                  <c:v>2886.12</c:v>
                </c:pt>
                <c:pt idx="35">
                  <c:v>2939.94</c:v>
                </c:pt>
                <c:pt idx="36">
                  <c:v>2918.7</c:v>
                </c:pt>
                <c:pt idx="37">
                  <c:v>2948.94</c:v>
                </c:pt>
                <c:pt idx="38">
                  <c:v>2967.12</c:v>
                </c:pt>
                <c:pt idx="39">
                  <c:v>2986.38</c:v>
                </c:pt>
                <c:pt idx="40">
                  <c:v>2996.46</c:v>
                </c:pt>
                <c:pt idx="41">
                  <c:v>3035.52</c:v>
                </c:pt>
                <c:pt idx="42">
                  <c:v>3050.28</c:v>
                </c:pt>
                <c:pt idx="43">
                  <c:v>3049.56</c:v>
                </c:pt>
                <c:pt idx="44">
                  <c:v>3060.72</c:v>
                </c:pt>
                <c:pt idx="45">
                  <c:v>3068.82</c:v>
                </c:pt>
                <c:pt idx="46">
                  <c:v>3051.9</c:v>
                </c:pt>
                <c:pt idx="47">
                  <c:v>3043.62</c:v>
                </c:pt>
                <c:pt idx="48">
                  <c:v>3054.42</c:v>
                </c:pt>
                <c:pt idx="49">
                  <c:v>3075.84</c:v>
                </c:pt>
                <c:pt idx="50">
                  <c:v>3074.4</c:v>
                </c:pt>
                <c:pt idx="51">
                  <c:v>3046.32</c:v>
                </c:pt>
                <c:pt idx="52">
                  <c:v>3090.96</c:v>
                </c:pt>
                <c:pt idx="53">
                  <c:v>3087.36</c:v>
                </c:pt>
                <c:pt idx="54">
                  <c:v>3095.28</c:v>
                </c:pt>
                <c:pt idx="55">
                  <c:v>3077.1</c:v>
                </c:pt>
                <c:pt idx="56">
                  <c:v>3106.44</c:v>
                </c:pt>
                <c:pt idx="57">
                  <c:v>3119.58</c:v>
                </c:pt>
                <c:pt idx="58">
                  <c:v>3144.42</c:v>
                </c:pt>
                <c:pt idx="59">
                  <c:v>3108.78</c:v>
                </c:pt>
                <c:pt idx="60">
                  <c:v>3137.94</c:v>
                </c:pt>
                <c:pt idx="61">
                  <c:v>3056.94</c:v>
                </c:pt>
                <c:pt idx="62">
                  <c:v>3035.88</c:v>
                </c:pt>
                <c:pt idx="63">
                  <c:v>3034.62</c:v>
                </c:pt>
                <c:pt idx="64">
                  <c:v>3061.98</c:v>
                </c:pt>
                <c:pt idx="65">
                  <c:v>3042</c:v>
                </c:pt>
                <c:pt idx="66">
                  <c:v>3043.26</c:v>
                </c:pt>
                <c:pt idx="67">
                  <c:v>3064.86</c:v>
                </c:pt>
                <c:pt idx="68">
                  <c:v>3074.94</c:v>
                </c:pt>
                <c:pt idx="69">
                  <c:v>3061.08</c:v>
                </c:pt>
                <c:pt idx="70">
                  <c:v>3035.7</c:v>
                </c:pt>
                <c:pt idx="71">
                  <c:v>3020.4</c:v>
                </c:pt>
                <c:pt idx="72">
                  <c:v>2990.16</c:v>
                </c:pt>
                <c:pt idx="73">
                  <c:v>2992.14</c:v>
                </c:pt>
                <c:pt idx="74">
                  <c:v>2974.5</c:v>
                </c:pt>
                <c:pt idx="75">
                  <c:v>3004.2</c:v>
                </c:pt>
                <c:pt idx="76">
                  <c:v>2990.52</c:v>
                </c:pt>
                <c:pt idx="77">
                  <c:v>2988.72</c:v>
                </c:pt>
                <c:pt idx="78">
                  <c:v>2979.18</c:v>
                </c:pt>
                <c:pt idx="79">
                  <c:v>2983.32</c:v>
                </c:pt>
                <c:pt idx="80">
                  <c:v>2964.96</c:v>
                </c:pt>
                <c:pt idx="81">
                  <c:v>2962.26</c:v>
                </c:pt>
                <c:pt idx="82">
                  <c:v>2946.96</c:v>
                </c:pt>
                <c:pt idx="83">
                  <c:v>2942.82</c:v>
                </c:pt>
                <c:pt idx="84">
                  <c:v>2927.52</c:v>
                </c:pt>
                <c:pt idx="85">
                  <c:v>2908.98</c:v>
                </c:pt>
                <c:pt idx="86">
                  <c:v>2889</c:v>
                </c:pt>
                <c:pt idx="87">
                  <c:v>2881.98</c:v>
                </c:pt>
                <c:pt idx="88">
                  <c:v>2858.04</c:v>
                </c:pt>
                <c:pt idx="89">
                  <c:v>2810.34</c:v>
                </c:pt>
                <c:pt idx="90">
                  <c:v>2790.72</c:v>
                </c:pt>
                <c:pt idx="91">
                  <c:v>2777.04</c:v>
                </c:pt>
                <c:pt idx="92">
                  <c:v>2725.38</c:v>
                </c:pt>
                <c:pt idx="93">
                  <c:v>2700.18</c:v>
                </c:pt>
                <c:pt idx="94">
                  <c:v>2668.68</c:v>
                </c:pt>
                <c:pt idx="95">
                  <c:v>2668.86</c:v>
                </c:pt>
              </c:numCache>
            </c:numRef>
          </c:val>
          <c:smooth val="0"/>
        </c:ser>
        <c:ser>
          <c:idx val="19"/>
          <c:order val="19"/>
          <c:tx>
            <c:strRef>
              <c:f>'Energy Data'!$U$104</c:f>
              <c:strCache>
                <c:ptCount val="1"/>
                <c:pt idx="0">
                  <c:v>6/20/2016</c:v>
                </c:pt>
              </c:strCache>
            </c:strRef>
          </c:tx>
          <c:spPr>
            <a:ln w="34925" cap="rnd">
              <a:solidFill>
                <a:schemeClr val="accent2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Data'!$U$105:$U$200</c:f>
              <c:numCache>
                <c:formatCode>General</c:formatCode>
                <c:ptCount val="96"/>
                <c:pt idx="0">
                  <c:v>2656.44</c:v>
                </c:pt>
                <c:pt idx="1">
                  <c:v>2657.16</c:v>
                </c:pt>
                <c:pt idx="2">
                  <c:v>2649.96</c:v>
                </c:pt>
                <c:pt idx="3">
                  <c:v>2634.66</c:v>
                </c:pt>
                <c:pt idx="4">
                  <c:v>2624.94</c:v>
                </c:pt>
                <c:pt idx="5">
                  <c:v>2605.3200000000002</c:v>
                </c:pt>
                <c:pt idx="6">
                  <c:v>2619.36</c:v>
                </c:pt>
                <c:pt idx="7">
                  <c:v>2615.2199999999998</c:v>
                </c:pt>
                <c:pt idx="8">
                  <c:v>2612.34</c:v>
                </c:pt>
                <c:pt idx="9">
                  <c:v>2635.02</c:v>
                </c:pt>
                <c:pt idx="10">
                  <c:v>2615.04</c:v>
                </c:pt>
                <c:pt idx="11">
                  <c:v>2608.56</c:v>
                </c:pt>
                <c:pt idx="12">
                  <c:v>2597.94</c:v>
                </c:pt>
                <c:pt idx="13">
                  <c:v>2622.06</c:v>
                </c:pt>
                <c:pt idx="14">
                  <c:v>2638.08</c:v>
                </c:pt>
                <c:pt idx="15">
                  <c:v>2639.88</c:v>
                </c:pt>
                <c:pt idx="16">
                  <c:v>2655.18</c:v>
                </c:pt>
                <c:pt idx="17">
                  <c:v>2651.94</c:v>
                </c:pt>
                <c:pt idx="18">
                  <c:v>2660.76</c:v>
                </c:pt>
                <c:pt idx="19">
                  <c:v>2664</c:v>
                </c:pt>
                <c:pt idx="20">
                  <c:v>2669.22</c:v>
                </c:pt>
                <c:pt idx="21">
                  <c:v>2765.52</c:v>
                </c:pt>
                <c:pt idx="22">
                  <c:v>2890.08</c:v>
                </c:pt>
                <c:pt idx="23">
                  <c:v>2963.34</c:v>
                </c:pt>
                <c:pt idx="24">
                  <c:v>3014.46</c:v>
                </c:pt>
                <c:pt idx="25">
                  <c:v>3125.88</c:v>
                </c:pt>
                <c:pt idx="26">
                  <c:v>3372.84</c:v>
                </c:pt>
                <c:pt idx="27">
                  <c:v>3446.28</c:v>
                </c:pt>
                <c:pt idx="28">
                  <c:v>3499.3800000000006</c:v>
                </c:pt>
                <c:pt idx="29">
                  <c:v>3501.72</c:v>
                </c:pt>
                <c:pt idx="30">
                  <c:v>3555.18</c:v>
                </c:pt>
                <c:pt idx="31">
                  <c:v>3643.92</c:v>
                </c:pt>
                <c:pt idx="32">
                  <c:v>3640.86</c:v>
                </c:pt>
                <c:pt idx="33">
                  <c:v>3700.9799999999996</c:v>
                </c:pt>
                <c:pt idx="34">
                  <c:v>3761.28</c:v>
                </c:pt>
                <c:pt idx="35">
                  <c:v>3821.04</c:v>
                </c:pt>
                <c:pt idx="36">
                  <c:v>3880.9799999999996</c:v>
                </c:pt>
                <c:pt idx="37">
                  <c:v>3900.7799999999997</c:v>
                </c:pt>
                <c:pt idx="38">
                  <c:v>3933.54</c:v>
                </c:pt>
                <c:pt idx="39">
                  <c:v>3971.16</c:v>
                </c:pt>
                <c:pt idx="40">
                  <c:v>3994.02</c:v>
                </c:pt>
                <c:pt idx="41">
                  <c:v>4002.12</c:v>
                </c:pt>
                <c:pt idx="42">
                  <c:v>4055.04</c:v>
                </c:pt>
                <c:pt idx="43">
                  <c:v>4045.14</c:v>
                </c:pt>
                <c:pt idx="44">
                  <c:v>4090.86</c:v>
                </c:pt>
                <c:pt idx="45">
                  <c:v>4091.58</c:v>
                </c:pt>
                <c:pt idx="46">
                  <c:v>4092.8400000000006</c:v>
                </c:pt>
                <c:pt idx="47">
                  <c:v>4100.3999999999996</c:v>
                </c:pt>
                <c:pt idx="48">
                  <c:v>4120.38</c:v>
                </c:pt>
                <c:pt idx="49">
                  <c:v>4125.96</c:v>
                </c:pt>
                <c:pt idx="50">
                  <c:v>4145.22</c:v>
                </c:pt>
                <c:pt idx="51">
                  <c:v>4141.4399999999996</c:v>
                </c:pt>
                <c:pt idx="52">
                  <c:v>4158.72</c:v>
                </c:pt>
                <c:pt idx="53">
                  <c:v>4183.38</c:v>
                </c:pt>
                <c:pt idx="54">
                  <c:v>4134.24</c:v>
                </c:pt>
                <c:pt idx="55">
                  <c:v>4153.5</c:v>
                </c:pt>
                <c:pt idx="56">
                  <c:v>4189.5</c:v>
                </c:pt>
                <c:pt idx="57">
                  <c:v>4154.9399999999996</c:v>
                </c:pt>
                <c:pt idx="58">
                  <c:v>4114.4399999999996</c:v>
                </c:pt>
                <c:pt idx="59">
                  <c:v>4100.3999999999996</c:v>
                </c:pt>
                <c:pt idx="60">
                  <c:v>4088.88</c:v>
                </c:pt>
                <c:pt idx="61">
                  <c:v>4044.6</c:v>
                </c:pt>
                <c:pt idx="62">
                  <c:v>4025.3400000000006</c:v>
                </c:pt>
                <c:pt idx="63">
                  <c:v>4019.5800000000004</c:v>
                </c:pt>
                <c:pt idx="64">
                  <c:v>3974.22</c:v>
                </c:pt>
                <c:pt idx="65">
                  <c:v>3941.1</c:v>
                </c:pt>
                <c:pt idx="66">
                  <c:v>3900.42</c:v>
                </c:pt>
                <c:pt idx="67">
                  <c:v>3861.72</c:v>
                </c:pt>
                <c:pt idx="68">
                  <c:v>3814.2000000000003</c:v>
                </c:pt>
                <c:pt idx="69">
                  <c:v>3744.9</c:v>
                </c:pt>
                <c:pt idx="70">
                  <c:v>3638.16</c:v>
                </c:pt>
                <c:pt idx="71">
                  <c:v>3591</c:v>
                </c:pt>
                <c:pt idx="72">
                  <c:v>3566.52</c:v>
                </c:pt>
                <c:pt idx="73">
                  <c:v>3487.1399999999994</c:v>
                </c:pt>
                <c:pt idx="74">
                  <c:v>3432.6</c:v>
                </c:pt>
                <c:pt idx="75">
                  <c:v>3419.1000000000004</c:v>
                </c:pt>
                <c:pt idx="76">
                  <c:v>3404.88</c:v>
                </c:pt>
                <c:pt idx="77">
                  <c:v>3362.58</c:v>
                </c:pt>
                <c:pt idx="78">
                  <c:v>3295.44</c:v>
                </c:pt>
                <c:pt idx="79">
                  <c:v>3263.94</c:v>
                </c:pt>
                <c:pt idx="80">
                  <c:v>3256.92</c:v>
                </c:pt>
                <c:pt idx="81">
                  <c:v>3230.1</c:v>
                </c:pt>
                <c:pt idx="82">
                  <c:v>3208.5</c:v>
                </c:pt>
                <c:pt idx="83">
                  <c:v>3196.98</c:v>
                </c:pt>
                <c:pt idx="84">
                  <c:v>3189.24</c:v>
                </c:pt>
                <c:pt idx="85">
                  <c:v>3137.4</c:v>
                </c:pt>
                <c:pt idx="86">
                  <c:v>3141.54</c:v>
                </c:pt>
                <c:pt idx="87">
                  <c:v>3103.92</c:v>
                </c:pt>
                <c:pt idx="88">
                  <c:v>3083.04</c:v>
                </c:pt>
                <c:pt idx="89">
                  <c:v>2994.3</c:v>
                </c:pt>
                <c:pt idx="90">
                  <c:v>2948.04</c:v>
                </c:pt>
                <c:pt idx="91">
                  <c:v>2911.32</c:v>
                </c:pt>
                <c:pt idx="92">
                  <c:v>2876.22</c:v>
                </c:pt>
                <c:pt idx="93">
                  <c:v>2826.18</c:v>
                </c:pt>
                <c:pt idx="94">
                  <c:v>2817.9</c:v>
                </c:pt>
                <c:pt idx="95">
                  <c:v>2790.54</c:v>
                </c:pt>
              </c:numCache>
            </c:numRef>
          </c:val>
          <c:smooth val="0"/>
        </c:ser>
        <c:ser>
          <c:idx val="20"/>
          <c:order val="20"/>
          <c:tx>
            <c:strRef>
              <c:f>'Energy Data'!$V$104</c:f>
              <c:strCache>
                <c:ptCount val="1"/>
                <c:pt idx="0">
                  <c:v>21-Jun</c:v>
                </c:pt>
              </c:strCache>
            </c:strRef>
          </c:tx>
          <c:spPr>
            <a:ln w="34925" cap="rnd">
              <a:solidFill>
                <a:schemeClr val="accent3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Data'!$V$105:$V$200</c:f>
              <c:numCache>
                <c:formatCode>General</c:formatCode>
                <c:ptCount val="96"/>
                <c:pt idx="0">
                  <c:v>2771.46</c:v>
                </c:pt>
                <c:pt idx="1">
                  <c:v>2729.7</c:v>
                </c:pt>
                <c:pt idx="2">
                  <c:v>2723.76</c:v>
                </c:pt>
                <c:pt idx="3">
                  <c:v>2715.66</c:v>
                </c:pt>
                <c:pt idx="4">
                  <c:v>2686.5</c:v>
                </c:pt>
                <c:pt idx="5">
                  <c:v>2680.74</c:v>
                </c:pt>
                <c:pt idx="6">
                  <c:v>2674.26</c:v>
                </c:pt>
                <c:pt idx="7">
                  <c:v>2663.64</c:v>
                </c:pt>
                <c:pt idx="8">
                  <c:v>2667.96</c:v>
                </c:pt>
                <c:pt idx="9">
                  <c:v>2682.54</c:v>
                </c:pt>
                <c:pt idx="10">
                  <c:v>2678.22</c:v>
                </c:pt>
                <c:pt idx="11">
                  <c:v>2672.28</c:v>
                </c:pt>
                <c:pt idx="12">
                  <c:v>2671.56</c:v>
                </c:pt>
                <c:pt idx="13">
                  <c:v>2663.28</c:v>
                </c:pt>
                <c:pt idx="14">
                  <c:v>2654.82</c:v>
                </c:pt>
                <c:pt idx="15">
                  <c:v>2672.46</c:v>
                </c:pt>
                <c:pt idx="16">
                  <c:v>2665.8</c:v>
                </c:pt>
                <c:pt idx="17">
                  <c:v>2663.28</c:v>
                </c:pt>
                <c:pt idx="18">
                  <c:v>2697.66</c:v>
                </c:pt>
                <c:pt idx="19">
                  <c:v>2708.64</c:v>
                </c:pt>
                <c:pt idx="20">
                  <c:v>2702.16</c:v>
                </c:pt>
                <c:pt idx="21">
                  <c:v>2796.84</c:v>
                </c:pt>
                <c:pt idx="22">
                  <c:v>2933.82</c:v>
                </c:pt>
                <c:pt idx="23">
                  <c:v>2966.94</c:v>
                </c:pt>
                <c:pt idx="24">
                  <c:v>3027.6</c:v>
                </c:pt>
                <c:pt idx="25">
                  <c:v>3115.08</c:v>
                </c:pt>
                <c:pt idx="26">
                  <c:v>3414.6</c:v>
                </c:pt>
                <c:pt idx="27">
                  <c:v>3465.5400000000004</c:v>
                </c:pt>
                <c:pt idx="28">
                  <c:v>3503.34</c:v>
                </c:pt>
                <c:pt idx="29">
                  <c:v>3545.8200000000006</c:v>
                </c:pt>
                <c:pt idx="30">
                  <c:v>3580.7400000000002</c:v>
                </c:pt>
                <c:pt idx="31">
                  <c:v>3682.6199999999994</c:v>
                </c:pt>
                <c:pt idx="32">
                  <c:v>3713.94</c:v>
                </c:pt>
                <c:pt idx="33">
                  <c:v>3777.6600000000003</c:v>
                </c:pt>
                <c:pt idx="34">
                  <c:v>3852.54</c:v>
                </c:pt>
                <c:pt idx="35">
                  <c:v>3898.6200000000003</c:v>
                </c:pt>
                <c:pt idx="36">
                  <c:v>3970.62</c:v>
                </c:pt>
                <c:pt idx="37">
                  <c:v>3976.38</c:v>
                </c:pt>
                <c:pt idx="38">
                  <c:v>4003.74</c:v>
                </c:pt>
                <c:pt idx="39">
                  <c:v>4045.86</c:v>
                </c:pt>
                <c:pt idx="40">
                  <c:v>4065.2999999999997</c:v>
                </c:pt>
                <c:pt idx="41">
                  <c:v>4111.2</c:v>
                </c:pt>
                <c:pt idx="42">
                  <c:v>4097.34</c:v>
                </c:pt>
                <c:pt idx="43">
                  <c:v>4115.7</c:v>
                </c:pt>
                <c:pt idx="44">
                  <c:v>4146.4799999999996</c:v>
                </c:pt>
                <c:pt idx="45">
                  <c:v>4120.74</c:v>
                </c:pt>
                <c:pt idx="46">
                  <c:v>4141.9799999999996</c:v>
                </c:pt>
                <c:pt idx="47">
                  <c:v>4160.88</c:v>
                </c:pt>
                <c:pt idx="48">
                  <c:v>4195.9799999999996</c:v>
                </c:pt>
                <c:pt idx="49">
                  <c:v>4175.46</c:v>
                </c:pt>
                <c:pt idx="50">
                  <c:v>4179.0600000000004</c:v>
                </c:pt>
                <c:pt idx="51">
                  <c:v>4202.6400000000003</c:v>
                </c:pt>
                <c:pt idx="52">
                  <c:v>4186.8</c:v>
                </c:pt>
                <c:pt idx="53">
                  <c:v>4221.8999999999996</c:v>
                </c:pt>
                <c:pt idx="54">
                  <c:v>4198.68</c:v>
                </c:pt>
                <c:pt idx="55">
                  <c:v>4195.08</c:v>
                </c:pt>
                <c:pt idx="56">
                  <c:v>4146.84</c:v>
                </c:pt>
                <c:pt idx="57">
                  <c:v>4118.58</c:v>
                </c:pt>
                <c:pt idx="58">
                  <c:v>4135.32</c:v>
                </c:pt>
                <c:pt idx="59">
                  <c:v>4093.1999999999994</c:v>
                </c:pt>
                <c:pt idx="60">
                  <c:v>4082.9400000000005</c:v>
                </c:pt>
                <c:pt idx="61">
                  <c:v>4100.3999999999996</c:v>
                </c:pt>
                <c:pt idx="62">
                  <c:v>4078.98</c:v>
                </c:pt>
                <c:pt idx="63">
                  <c:v>4065.48</c:v>
                </c:pt>
                <c:pt idx="64">
                  <c:v>4031.28</c:v>
                </c:pt>
                <c:pt idx="65">
                  <c:v>4009.14</c:v>
                </c:pt>
                <c:pt idx="66">
                  <c:v>3967.02</c:v>
                </c:pt>
                <c:pt idx="67">
                  <c:v>3891.06</c:v>
                </c:pt>
                <c:pt idx="68">
                  <c:v>3843.9000000000005</c:v>
                </c:pt>
                <c:pt idx="69">
                  <c:v>3729.42</c:v>
                </c:pt>
                <c:pt idx="70">
                  <c:v>3671.4599999999996</c:v>
                </c:pt>
                <c:pt idx="71">
                  <c:v>3631.32</c:v>
                </c:pt>
                <c:pt idx="72">
                  <c:v>3574.4399999999996</c:v>
                </c:pt>
                <c:pt idx="73">
                  <c:v>3524.94</c:v>
                </c:pt>
                <c:pt idx="74">
                  <c:v>3480.48</c:v>
                </c:pt>
                <c:pt idx="75">
                  <c:v>3448.44</c:v>
                </c:pt>
                <c:pt idx="76">
                  <c:v>3433.6799999999994</c:v>
                </c:pt>
                <c:pt idx="77">
                  <c:v>3415.32</c:v>
                </c:pt>
                <c:pt idx="78">
                  <c:v>3389.4</c:v>
                </c:pt>
                <c:pt idx="79">
                  <c:v>3380.76</c:v>
                </c:pt>
                <c:pt idx="80">
                  <c:v>3349.8</c:v>
                </c:pt>
                <c:pt idx="81">
                  <c:v>3329.82</c:v>
                </c:pt>
                <c:pt idx="82">
                  <c:v>3281.22</c:v>
                </c:pt>
                <c:pt idx="83">
                  <c:v>3277.08</c:v>
                </c:pt>
                <c:pt idx="84">
                  <c:v>3223.62</c:v>
                </c:pt>
                <c:pt idx="85">
                  <c:v>3163.32</c:v>
                </c:pt>
                <c:pt idx="86">
                  <c:v>3102.12</c:v>
                </c:pt>
                <c:pt idx="87">
                  <c:v>3069</c:v>
                </c:pt>
                <c:pt idx="88">
                  <c:v>3054.42</c:v>
                </c:pt>
                <c:pt idx="89">
                  <c:v>2996.1</c:v>
                </c:pt>
                <c:pt idx="90">
                  <c:v>2942.46</c:v>
                </c:pt>
                <c:pt idx="91">
                  <c:v>2933.46</c:v>
                </c:pt>
                <c:pt idx="92">
                  <c:v>2894.04</c:v>
                </c:pt>
                <c:pt idx="93">
                  <c:v>2844.36</c:v>
                </c:pt>
                <c:pt idx="94">
                  <c:v>2825.82</c:v>
                </c:pt>
                <c:pt idx="95">
                  <c:v>2777.58</c:v>
                </c:pt>
              </c:numCache>
            </c:numRef>
          </c:val>
          <c:smooth val="0"/>
        </c:ser>
        <c:ser>
          <c:idx val="21"/>
          <c:order val="21"/>
          <c:tx>
            <c:strRef>
              <c:f>'Energy Data'!$W$104</c:f>
              <c:strCache>
                <c:ptCount val="1"/>
                <c:pt idx="0">
                  <c:v>22-Jun</c:v>
                </c:pt>
              </c:strCache>
            </c:strRef>
          </c:tx>
          <c:spPr>
            <a:ln w="34925" cap="rnd">
              <a:solidFill>
                <a:schemeClr val="accent4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Data'!$W$105:$W$200</c:f>
              <c:numCache>
                <c:formatCode>General</c:formatCode>
                <c:ptCount val="96"/>
                <c:pt idx="0">
                  <c:v>2772.72</c:v>
                </c:pt>
                <c:pt idx="1">
                  <c:v>2723.22</c:v>
                </c:pt>
                <c:pt idx="2">
                  <c:v>2738.52</c:v>
                </c:pt>
                <c:pt idx="3">
                  <c:v>2730.42</c:v>
                </c:pt>
                <c:pt idx="4">
                  <c:v>2710.26</c:v>
                </c:pt>
                <c:pt idx="5">
                  <c:v>2682.54</c:v>
                </c:pt>
                <c:pt idx="6">
                  <c:v>2709.36</c:v>
                </c:pt>
                <c:pt idx="7">
                  <c:v>2685.42</c:v>
                </c:pt>
                <c:pt idx="8">
                  <c:v>2676.24</c:v>
                </c:pt>
                <c:pt idx="9">
                  <c:v>2702.34</c:v>
                </c:pt>
                <c:pt idx="10">
                  <c:v>2688.12</c:v>
                </c:pt>
                <c:pt idx="11">
                  <c:v>2683.98</c:v>
                </c:pt>
                <c:pt idx="12">
                  <c:v>2672.82</c:v>
                </c:pt>
                <c:pt idx="13">
                  <c:v>2683.26</c:v>
                </c:pt>
                <c:pt idx="14">
                  <c:v>2670.3</c:v>
                </c:pt>
                <c:pt idx="15">
                  <c:v>2693.34</c:v>
                </c:pt>
                <c:pt idx="16">
                  <c:v>2696.76</c:v>
                </c:pt>
                <c:pt idx="17">
                  <c:v>2693.7</c:v>
                </c:pt>
                <c:pt idx="18">
                  <c:v>2682.18</c:v>
                </c:pt>
                <c:pt idx="19">
                  <c:v>2707.2</c:v>
                </c:pt>
                <c:pt idx="20">
                  <c:v>2713.68</c:v>
                </c:pt>
                <c:pt idx="21">
                  <c:v>2786.76</c:v>
                </c:pt>
                <c:pt idx="22">
                  <c:v>2899.62</c:v>
                </c:pt>
                <c:pt idx="23">
                  <c:v>2953.26</c:v>
                </c:pt>
                <c:pt idx="24">
                  <c:v>3009.42</c:v>
                </c:pt>
                <c:pt idx="25">
                  <c:v>3136.32</c:v>
                </c:pt>
                <c:pt idx="26">
                  <c:v>3387.78</c:v>
                </c:pt>
                <c:pt idx="27">
                  <c:v>3428.2799999999997</c:v>
                </c:pt>
                <c:pt idx="28">
                  <c:v>3458.34</c:v>
                </c:pt>
                <c:pt idx="29">
                  <c:v>3498.84</c:v>
                </c:pt>
                <c:pt idx="30">
                  <c:v>3521.52</c:v>
                </c:pt>
                <c:pt idx="31">
                  <c:v>3579.3</c:v>
                </c:pt>
                <c:pt idx="32">
                  <c:v>3662.28</c:v>
                </c:pt>
                <c:pt idx="33">
                  <c:v>3707.28</c:v>
                </c:pt>
                <c:pt idx="34">
                  <c:v>3763.6200000000003</c:v>
                </c:pt>
                <c:pt idx="35">
                  <c:v>3810.7799999999997</c:v>
                </c:pt>
                <c:pt idx="36">
                  <c:v>3854.3399999999997</c:v>
                </c:pt>
                <c:pt idx="37">
                  <c:v>3916.0799999999995</c:v>
                </c:pt>
                <c:pt idx="38">
                  <c:v>3964.32</c:v>
                </c:pt>
                <c:pt idx="39">
                  <c:v>3976.38</c:v>
                </c:pt>
                <c:pt idx="40">
                  <c:v>3983.0400000000004</c:v>
                </c:pt>
                <c:pt idx="41">
                  <c:v>4000.86</c:v>
                </c:pt>
                <c:pt idx="42">
                  <c:v>4021.5599999999995</c:v>
                </c:pt>
                <c:pt idx="43">
                  <c:v>4033.6200000000003</c:v>
                </c:pt>
                <c:pt idx="44">
                  <c:v>4012.92</c:v>
                </c:pt>
                <c:pt idx="45">
                  <c:v>4035.96</c:v>
                </c:pt>
                <c:pt idx="46">
                  <c:v>4069.26</c:v>
                </c:pt>
                <c:pt idx="47">
                  <c:v>4110.12</c:v>
                </c:pt>
                <c:pt idx="48">
                  <c:v>4073.22</c:v>
                </c:pt>
                <c:pt idx="49">
                  <c:v>4128.12</c:v>
                </c:pt>
                <c:pt idx="50">
                  <c:v>4111.2</c:v>
                </c:pt>
                <c:pt idx="51">
                  <c:v>4046.9399999999996</c:v>
                </c:pt>
                <c:pt idx="52">
                  <c:v>4074.66</c:v>
                </c:pt>
                <c:pt idx="53">
                  <c:v>4076.1</c:v>
                </c:pt>
                <c:pt idx="54">
                  <c:v>4075.7400000000002</c:v>
                </c:pt>
                <c:pt idx="55">
                  <c:v>4066.5599999999995</c:v>
                </c:pt>
                <c:pt idx="56">
                  <c:v>4061.16</c:v>
                </c:pt>
                <c:pt idx="57">
                  <c:v>4075.7400000000002</c:v>
                </c:pt>
                <c:pt idx="58">
                  <c:v>4065.84</c:v>
                </c:pt>
                <c:pt idx="59">
                  <c:v>4059.36</c:v>
                </c:pt>
                <c:pt idx="60">
                  <c:v>4023.36</c:v>
                </c:pt>
                <c:pt idx="61">
                  <c:v>4019.7600000000007</c:v>
                </c:pt>
                <c:pt idx="62">
                  <c:v>4036.68</c:v>
                </c:pt>
                <c:pt idx="63">
                  <c:v>3997.7999999999997</c:v>
                </c:pt>
                <c:pt idx="64">
                  <c:v>3967.5600000000004</c:v>
                </c:pt>
                <c:pt idx="65">
                  <c:v>3957.8400000000006</c:v>
                </c:pt>
                <c:pt idx="66">
                  <c:v>3925.08</c:v>
                </c:pt>
                <c:pt idx="67">
                  <c:v>3851.4599999999996</c:v>
                </c:pt>
                <c:pt idx="68">
                  <c:v>3796.92</c:v>
                </c:pt>
                <c:pt idx="69">
                  <c:v>3721.14</c:v>
                </c:pt>
                <c:pt idx="70">
                  <c:v>3605.76</c:v>
                </c:pt>
                <c:pt idx="71">
                  <c:v>3585.42</c:v>
                </c:pt>
                <c:pt idx="72">
                  <c:v>3552.12</c:v>
                </c:pt>
                <c:pt idx="73">
                  <c:v>3490.0199999999995</c:v>
                </c:pt>
                <c:pt idx="74">
                  <c:v>3482.28</c:v>
                </c:pt>
                <c:pt idx="75">
                  <c:v>3435.1199999999994</c:v>
                </c:pt>
                <c:pt idx="76">
                  <c:v>3448.6200000000003</c:v>
                </c:pt>
                <c:pt idx="77">
                  <c:v>3378.6</c:v>
                </c:pt>
                <c:pt idx="78">
                  <c:v>3292.74</c:v>
                </c:pt>
                <c:pt idx="79">
                  <c:v>3276.36</c:v>
                </c:pt>
                <c:pt idx="80">
                  <c:v>3264.84</c:v>
                </c:pt>
                <c:pt idx="81">
                  <c:v>3244.86</c:v>
                </c:pt>
                <c:pt idx="82">
                  <c:v>3225.6</c:v>
                </c:pt>
                <c:pt idx="83">
                  <c:v>3221.64</c:v>
                </c:pt>
                <c:pt idx="84">
                  <c:v>3208.86</c:v>
                </c:pt>
                <c:pt idx="85">
                  <c:v>3172.32</c:v>
                </c:pt>
                <c:pt idx="86">
                  <c:v>3148.92</c:v>
                </c:pt>
                <c:pt idx="87">
                  <c:v>3143.52</c:v>
                </c:pt>
                <c:pt idx="88">
                  <c:v>3123.36</c:v>
                </c:pt>
                <c:pt idx="89">
                  <c:v>3023.82</c:v>
                </c:pt>
                <c:pt idx="90">
                  <c:v>2981.34</c:v>
                </c:pt>
                <c:pt idx="91">
                  <c:v>2937.42</c:v>
                </c:pt>
                <c:pt idx="92">
                  <c:v>2899.26</c:v>
                </c:pt>
                <c:pt idx="93">
                  <c:v>2883.6</c:v>
                </c:pt>
                <c:pt idx="94">
                  <c:v>2828.16</c:v>
                </c:pt>
                <c:pt idx="95">
                  <c:v>2806.38</c:v>
                </c:pt>
              </c:numCache>
            </c:numRef>
          </c:val>
          <c:smooth val="0"/>
        </c:ser>
        <c:ser>
          <c:idx val="22"/>
          <c:order val="22"/>
          <c:tx>
            <c:strRef>
              <c:f>'Energy Data'!$X$104</c:f>
              <c:strCache>
                <c:ptCount val="1"/>
                <c:pt idx="0">
                  <c:v>6/23/2016</c:v>
                </c:pt>
              </c:strCache>
            </c:strRef>
          </c:tx>
          <c:spPr>
            <a:ln w="34925" cap="rnd">
              <a:solidFill>
                <a:schemeClr val="accent5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Data'!$X$105:$X$200</c:f>
              <c:numCache>
                <c:formatCode>General</c:formatCode>
                <c:ptCount val="96"/>
                <c:pt idx="0">
                  <c:v>2777.22</c:v>
                </c:pt>
                <c:pt idx="1">
                  <c:v>2776.68</c:v>
                </c:pt>
                <c:pt idx="2">
                  <c:v>2740.5</c:v>
                </c:pt>
                <c:pt idx="3">
                  <c:v>2739.96</c:v>
                </c:pt>
                <c:pt idx="4">
                  <c:v>2723.04</c:v>
                </c:pt>
                <c:pt idx="5">
                  <c:v>2704.32</c:v>
                </c:pt>
                <c:pt idx="6">
                  <c:v>2705.94</c:v>
                </c:pt>
                <c:pt idx="7">
                  <c:v>2691</c:v>
                </c:pt>
                <c:pt idx="8">
                  <c:v>2676.96</c:v>
                </c:pt>
                <c:pt idx="9">
                  <c:v>2701.44</c:v>
                </c:pt>
                <c:pt idx="10">
                  <c:v>2701.26</c:v>
                </c:pt>
                <c:pt idx="11">
                  <c:v>2705.04</c:v>
                </c:pt>
                <c:pt idx="12">
                  <c:v>2701.08</c:v>
                </c:pt>
                <c:pt idx="13">
                  <c:v>2706.66</c:v>
                </c:pt>
                <c:pt idx="14">
                  <c:v>2698.02</c:v>
                </c:pt>
                <c:pt idx="15">
                  <c:v>2711.7</c:v>
                </c:pt>
                <c:pt idx="16">
                  <c:v>2714.58</c:v>
                </c:pt>
                <c:pt idx="17">
                  <c:v>2701.8</c:v>
                </c:pt>
                <c:pt idx="18">
                  <c:v>2718.18</c:v>
                </c:pt>
                <c:pt idx="19">
                  <c:v>2711.88</c:v>
                </c:pt>
                <c:pt idx="20">
                  <c:v>2721.78</c:v>
                </c:pt>
                <c:pt idx="21">
                  <c:v>2784.6</c:v>
                </c:pt>
                <c:pt idx="22">
                  <c:v>2921.58</c:v>
                </c:pt>
                <c:pt idx="23">
                  <c:v>2967.12</c:v>
                </c:pt>
                <c:pt idx="24">
                  <c:v>3026.52</c:v>
                </c:pt>
                <c:pt idx="25">
                  <c:v>3160.44</c:v>
                </c:pt>
                <c:pt idx="26">
                  <c:v>3387.96</c:v>
                </c:pt>
                <c:pt idx="27">
                  <c:v>3463.56</c:v>
                </c:pt>
                <c:pt idx="28">
                  <c:v>3517.2</c:v>
                </c:pt>
                <c:pt idx="29">
                  <c:v>3549.0599999999995</c:v>
                </c:pt>
                <c:pt idx="30">
                  <c:v>3594.24</c:v>
                </c:pt>
                <c:pt idx="31">
                  <c:v>3632.9400000000005</c:v>
                </c:pt>
                <c:pt idx="32">
                  <c:v>3680.28</c:v>
                </c:pt>
                <c:pt idx="33">
                  <c:v>3752.1</c:v>
                </c:pt>
                <c:pt idx="34">
                  <c:v>3798.54</c:v>
                </c:pt>
                <c:pt idx="35">
                  <c:v>3868.74</c:v>
                </c:pt>
                <c:pt idx="36">
                  <c:v>3917.88</c:v>
                </c:pt>
                <c:pt idx="37">
                  <c:v>3951.1799999999994</c:v>
                </c:pt>
                <c:pt idx="38">
                  <c:v>3980.3400000000006</c:v>
                </c:pt>
                <c:pt idx="39">
                  <c:v>3999.6</c:v>
                </c:pt>
                <c:pt idx="40">
                  <c:v>4061.34</c:v>
                </c:pt>
                <c:pt idx="41">
                  <c:v>4061.7000000000003</c:v>
                </c:pt>
                <c:pt idx="42">
                  <c:v>4095.9</c:v>
                </c:pt>
                <c:pt idx="43">
                  <c:v>4122.72</c:v>
                </c:pt>
                <c:pt idx="44">
                  <c:v>4102.92</c:v>
                </c:pt>
                <c:pt idx="45">
                  <c:v>4118.3999999999996</c:v>
                </c:pt>
                <c:pt idx="46">
                  <c:v>4128.66</c:v>
                </c:pt>
                <c:pt idx="47">
                  <c:v>4170.24</c:v>
                </c:pt>
                <c:pt idx="48">
                  <c:v>4158.3599999999997</c:v>
                </c:pt>
                <c:pt idx="49">
                  <c:v>4169.34</c:v>
                </c:pt>
                <c:pt idx="50">
                  <c:v>4148.46</c:v>
                </c:pt>
                <c:pt idx="51">
                  <c:v>4146.3</c:v>
                </c:pt>
                <c:pt idx="52">
                  <c:v>4168.08</c:v>
                </c:pt>
                <c:pt idx="53">
                  <c:v>4151.16</c:v>
                </c:pt>
                <c:pt idx="54">
                  <c:v>4155.12</c:v>
                </c:pt>
                <c:pt idx="55">
                  <c:v>4150.62</c:v>
                </c:pt>
                <c:pt idx="56">
                  <c:v>4162.1400000000003</c:v>
                </c:pt>
                <c:pt idx="57">
                  <c:v>4157.82</c:v>
                </c:pt>
                <c:pt idx="58">
                  <c:v>4126.1400000000003</c:v>
                </c:pt>
                <c:pt idx="59">
                  <c:v>4125.24</c:v>
                </c:pt>
                <c:pt idx="60">
                  <c:v>4064.7600000000007</c:v>
                </c:pt>
                <c:pt idx="61">
                  <c:v>4062.96</c:v>
                </c:pt>
                <c:pt idx="62">
                  <c:v>4012.92</c:v>
                </c:pt>
                <c:pt idx="63">
                  <c:v>4005</c:v>
                </c:pt>
                <c:pt idx="64">
                  <c:v>3990.42</c:v>
                </c:pt>
                <c:pt idx="65">
                  <c:v>3951.54</c:v>
                </c:pt>
                <c:pt idx="66">
                  <c:v>3922.92</c:v>
                </c:pt>
                <c:pt idx="67">
                  <c:v>3852.54</c:v>
                </c:pt>
                <c:pt idx="68">
                  <c:v>3809.1599999999994</c:v>
                </c:pt>
                <c:pt idx="69">
                  <c:v>3739.8600000000006</c:v>
                </c:pt>
                <c:pt idx="70">
                  <c:v>3641.9399999999996</c:v>
                </c:pt>
                <c:pt idx="71">
                  <c:v>3588.84</c:v>
                </c:pt>
                <c:pt idx="72">
                  <c:v>3561.8399999999997</c:v>
                </c:pt>
                <c:pt idx="73">
                  <c:v>3522.96</c:v>
                </c:pt>
                <c:pt idx="74">
                  <c:v>3463.1999999999994</c:v>
                </c:pt>
                <c:pt idx="75">
                  <c:v>3447.1800000000003</c:v>
                </c:pt>
                <c:pt idx="76">
                  <c:v>3445.56</c:v>
                </c:pt>
                <c:pt idx="77">
                  <c:v>3392.46</c:v>
                </c:pt>
                <c:pt idx="78">
                  <c:v>3334.5</c:v>
                </c:pt>
                <c:pt idx="79">
                  <c:v>3317.22</c:v>
                </c:pt>
                <c:pt idx="80">
                  <c:v>3314.16</c:v>
                </c:pt>
                <c:pt idx="81">
                  <c:v>3275.82</c:v>
                </c:pt>
                <c:pt idx="82">
                  <c:v>3267.36</c:v>
                </c:pt>
                <c:pt idx="83">
                  <c:v>3241.08</c:v>
                </c:pt>
                <c:pt idx="84">
                  <c:v>3208.68</c:v>
                </c:pt>
                <c:pt idx="85">
                  <c:v>3167.1</c:v>
                </c:pt>
                <c:pt idx="86">
                  <c:v>3134.7</c:v>
                </c:pt>
                <c:pt idx="87">
                  <c:v>3070.26</c:v>
                </c:pt>
                <c:pt idx="88">
                  <c:v>3054.06</c:v>
                </c:pt>
                <c:pt idx="89">
                  <c:v>2972.16</c:v>
                </c:pt>
                <c:pt idx="90">
                  <c:v>2960.82</c:v>
                </c:pt>
                <c:pt idx="91">
                  <c:v>2893.86</c:v>
                </c:pt>
                <c:pt idx="92">
                  <c:v>2879.28</c:v>
                </c:pt>
                <c:pt idx="93">
                  <c:v>2827.26</c:v>
                </c:pt>
                <c:pt idx="94">
                  <c:v>2803.5</c:v>
                </c:pt>
                <c:pt idx="95">
                  <c:v>2759.4</c:v>
                </c:pt>
              </c:numCache>
            </c:numRef>
          </c:val>
          <c:smooth val="0"/>
        </c:ser>
        <c:ser>
          <c:idx val="23"/>
          <c:order val="23"/>
          <c:tx>
            <c:strRef>
              <c:f>'Energy Data'!$Y$104</c:f>
              <c:strCache>
                <c:ptCount val="1"/>
                <c:pt idx="0">
                  <c:v>6/24/2016</c:v>
                </c:pt>
              </c:strCache>
            </c:strRef>
          </c:tx>
          <c:spPr>
            <a:ln w="34925" cap="rnd">
              <a:solidFill>
                <a:schemeClr val="accent6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Data'!$Y$105:$Y$200</c:f>
              <c:numCache>
                <c:formatCode>General</c:formatCode>
                <c:ptCount val="96"/>
                <c:pt idx="0">
                  <c:v>2752.2</c:v>
                </c:pt>
                <c:pt idx="1">
                  <c:v>2718.36</c:v>
                </c:pt>
                <c:pt idx="2">
                  <c:v>2700</c:v>
                </c:pt>
                <c:pt idx="3">
                  <c:v>2708.28</c:v>
                </c:pt>
                <c:pt idx="4">
                  <c:v>2685.78</c:v>
                </c:pt>
                <c:pt idx="5">
                  <c:v>2689.2</c:v>
                </c:pt>
                <c:pt idx="6">
                  <c:v>2659.14</c:v>
                </c:pt>
                <c:pt idx="7">
                  <c:v>2665.26</c:v>
                </c:pt>
                <c:pt idx="8">
                  <c:v>2680.02</c:v>
                </c:pt>
                <c:pt idx="9">
                  <c:v>2676.06</c:v>
                </c:pt>
                <c:pt idx="10">
                  <c:v>2669.04</c:v>
                </c:pt>
                <c:pt idx="11">
                  <c:v>2687.58</c:v>
                </c:pt>
                <c:pt idx="12">
                  <c:v>2656.98</c:v>
                </c:pt>
                <c:pt idx="13">
                  <c:v>2665.08</c:v>
                </c:pt>
                <c:pt idx="14">
                  <c:v>2653.74</c:v>
                </c:pt>
                <c:pt idx="15">
                  <c:v>2664.36</c:v>
                </c:pt>
                <c:pt idx="16">
                  <c:v>2677.14</c:v>
                </c:pt>
                <c:pt idx="17">
                  <c:v>2666.16</c:v>
                </c:pt>
                <c:pt idx="18">
                  <c:v>2677.14</c:v>
                </c:pt>
                <c:pt idx="19">
                  <c:v>2670.3</c:v>
                </c:pt>
                <c:pt idx="20">
                  <c:v>2683.44</c:v>
                </c:pt>
                <c:pt idx="21">
                  <c:v>2810.52</c:v>
                </c:pt>
                <c:pt idx="22">
                  <c:v>2903.4</c:v>
                </c:pt>
                <c:pt idx="23">
                  <c:v>2929.32</c:v>
                </c:pt>
                <c:pt idx="24">
                  <c:v>3000.96</c:v>
                </c:pt>
                <c:pt idx="25">
                  <c:v>3099.24</c:v>
                </c:pt>
                <c:pt idx="26">
                  <c:v>3364.38</c:v>
                </c:pt>
                <c:pt idx="27">
                  <c:v>3433.8599999999997</c:v>
                </c:pt>
                <c:pt idx="28">
                  <c:v>3445.7400000000002</c:v>
                </c:pt>
                <c:pt idx="29">
                  <c:v>3495.42</c:v>
                </c:pt>
                <c:pt idx="30">
                  <c:v>3537.3600000000006</c:v>
                </c:pt>
                <c:pt idx="31">
                  <c:v>3618.9000000000005</c:v>
                </c:pt>
                <c:pt idx="32">
                  <c:v>3659.94</c:v>
                </c:pt>
                <c:pt idx="33">
                  <c:v>3681.3599999999997</c:v>
                </c:pt>
                <c:pt idx="34">
                  <c:v>3776.9399999999996</c:v>
                </c:pt>
                <c:pt idx="35">
                  <c:v>3818.5200000000004</c:v>
                </c:pt>
                <c:pt idx="36">
                  <c:v>3872.34</c:v>
                </c:pt>
                <c:pt idx="37">
                  <c:v>3870.36</c:v>
                </c:pt>
                <c:pt idx="38">
                  <c:v>3899.7</c:v>
                </c:pt>
                <c:pt idx="39">
                  <c:v>3916.62</c:v>
                </c:pt>
                <c:pt idx="40">
                  <c:v>3937.1399999999994</c:v>
                </c:pt>
                <c:pt idx="41">
                  <c:v>3930.84</c:v>
                </c:pt>
                <c:pt idx="42">
                  <c:v>3967.92</c:v>
                </c:pt>
                <c:pt idx="43">
                  <c:v>4033.8000000000006</c:v>
                </c:pt>
                <c:pt idx="44">
                  <c:v>4140.72</c:v>
                </c:pt>
                <c:pt idx="45">
                  <c:v>4163.58</c:v>
                </c:pt>
                <c:pt idx="46">
                  <c:v>4179.42</c:v>
                </c:pt>
                <c:pt idx="47">
                  <c:v>4209.12</c:v>
                </c:pt>
                <c:pt idx="48">
                  <c:v>4206.0600000000004</c:v>
                </c:pt>
                <c:pt idx="49">
                  <c:v>4222.62</c:v>
                </c:pt>
                <c:pt idx="50">
                  <c:v>4246.0200000000004</c:v>
                </c:pt>
                <c:pt idx="51">
                  <c:v>4189.68</c:v>
                </c:pt>
                <c:pt idx="52">
                  <c:v>4174.92</c:v>
                </c:pt>
                <c:pt idx="53">
                  <c:v>4193.82</c:v>
                </c:pt>
                <c:pt idx="54">
                  <c:v>4162.32</c:v>
                </c:pt>
                <c:pt idx="55">
                  <c:v>4182.3</c:v>
                </c:pt>
                <c:pt idx="56">
                  <c:v>4168.62</c:v>
                </c:pt>
                <c:pt idx="57">
                  <c:v>4142.16</c:v>
                </c:pt>
                <c:pt idx="58">
                  <c:v>4106.5200000000004</c:v>
                </c:pt>
                <c:pt idx="59">
                  <c:v>4104.8999999999996</c:v>
                </c:pt>
                <c:pt idx="60">
                  <c:v>4114.08</c:v>
                </c:pt>
                <c:pt idx="61">
                  <c:v>4091.2200000000003</c:v>
                </c:pt>
                <c:pt idx="62">
                  <c:v>4058.82</c:v>
                </c:pt>
                <c:pt idx="63">
                  <c:v>4024.62</c:v>
                </c:pt>
                <c:pt idx="64">
                  <c:v>3997.6199999999994</c:v>
                </c:pt>
                <c:pt idx="65">
                  <c:v>3999.42</c:v>
                </c:pt>
                <c:pt idx="66">
                  <c:v>4006.62</c:v>
                </c:pt>
                <c:pt idx="67">
                  <c:v>3922.38</c:v>
                </c:pt>
                <c:pt idx="68">
                  <c:v>3759.12</c:v>
                </c:pt>
                <c:pt idx="69">
                  <c:v>3664.98</c:v>
                </c:pt>
                <c:pt idx="70">
                  <c:v>3574.4399999999996</c:v>
                </c:pt>
                <c:pt idx="71">
                  <c:v>3519.0000000000005</c:v>
                </c:pt>
                <c:pt idx="72">
                  <c:v>3491.28</c:v>
                </c:pt>
                <c:pt idx="73">
                  <c:v>3462.12</c:v>
                </c:pt>
                <c:pt idx="74">
                  <c:v>3402.72</c:v>
                </c:pt>
                <c:pt idx="75">
                  <c:v>3385.8</c:v>
                </c:pt>
                <c:pt idx="76">
                  <c:v>3355.92</c:v>
                </c:pt>
                <c:pt idx="77">
                  <c:v>3323.88</c:v>
                </c:pt>
                <c:pt idx="78">
                  <c:v>3259.26</c:v>
                </c:pt>
                <c:pt idx="79">
                  <c:v>3233.16</c:v>
                </c:pt>
                <c:pt idx="80">
                  <c:v>3234.78</c:v>
                </c:pt>
                <c:pt idx="81">
                  <c:v>3217.86</c:v>
                </c:pt>
                <c:pt idx="82">
                  <c:v>3167.46</c:v>
                </c:pt>
                <c:pt idx="83">
                  <c:v>3170.7</c:v>
                </c:pt>
                <c:pt idx="84">
                  <c:v>3148.02</c:v>
                </c:pt>
                <c:pt idx="85">
                  <c:v>3110.22</c:v>
                </c:pt>
                <c:pt idx="86">
                  <c:v>3108.6</c:v>
                </c:pt>
                <c:pt idx="87">
                  <c:v>3077.46</c:v>
                </c:pt>
                <c:pt idx="88">
                  <c:v>3062.7</c:v>
                </c:pt>
                <c:pt idx="89">
                  <c:v>2987.46</c:v>
                </c:pt>
                <c:pt idx="90">
                  <c:v>2935.98</c:v>
                </c:pt>
                <c:pt idx="91">
                  <c:v>2894.22</c:v>
                </c:pt>
                <c:pt idx="92">
                  <c:v>2876.4</c:v>
                </c:pt>
                <c:pt idx="93">
                  <c:v>2823.84</c:v>
                </c:pt>
                <c:pt idx="94">
                  <c:v>2788.56</c:v>
                </c:pt>
                <c:pt idx="95">
                  <c:v>2746.98</c:v>
                </c:pt>
              </c:numCache>
            </c:numRef>
          </c:val>
          <c:smooth val="0"/>
        </c:ser>
        <c:ser>
          <c:idx val="25"/>
          <c:order val="24"/>
          <c:tx>
            <c:strRef>
              <c:f>'Energy Data'!$AA$104</c:f>
              <c:strCache>
                <c:ptCount val="1"/>
                <c:pt idx="0">
                  <c:v>26-Jun</c:v>
                </c:pt>
              </c:strCache>
            </c:strRef>
          </c:tx>
          <c:spPr>
            <a:ln w="34925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Data'!$AA$105:$AA$200</c:f>
              <c:numCache>
                <c:formatCode>General</c:formatCode>
                <c:ptCount val="96"/>
                <c:pt idx="0">
                  <c:v>2617.56</c:v>
                </c:pt>
                <c:pt idx="1">
                  <c:v>2623.14</c:v>
                </c:pt>
                <c:pt idx="2">
                  <c:v>2590.1999999999998</c:v>
                </c:pt>
                <c:pt idx="3">
                  <c:v>2576.6999999999998</c:v>
                </c:pt>
                <c:pt idx="4">
                  <c:v>2562.84</c:v>
                </c:pt>
                <c:pt idx="5">
                  <c:v>2546.2800000000002</c:v>
                </c:pt>
                <c:pt idx="6">
                  <c:v>2540.52</c:v>
                </c:pt>
                <c:pt idx="7">
                  <c:v>2549.6999999999998</c:v>
                </c:pt>
                <c:pt idx="8">
                  <c:v>2545.92</c:v>
                </c:pt>
                <c:pt idx="9">
                  <c:v>2548.98</c:v>
                </c:pt>
                <c:pt idx="10">
                  <c:v>2548.62</c:v>
                </c:pt>
                <c:pt idx="11">
                  <c:v>2532.6</c:v>
                </c:pt>
                <c:pt idx="12">
                  <c:v>2539.2600000000002</c:v>
                </c:pt>
                <c:pt idx="13">
                  <c:v>2546.1</c:v>
                </c:pt>
                <c:pt idx="14">
                  <c:v>2549.52</c:v>
                </c:pt>
                <c:pt idx="15">
                  <c:v>2540.16</c:v>
                </c:pt>
                <c:pt idx="16">
                  <c:v>2532.42</c:v>
                </c:pt>
                <c:pt idx="17">
                  <c:v>2542.5</c:v>
                </c:pt>
                <c:pt idx="18">
                  <c:v>2530.98</c:v>
                </c:pt>
                <c:pt idx="19">
                  <c:v>2547.7199999999998</c:v>
                </c:pt>
                <c:pt idx="20">
                  <c:v>2543.7600000000002</c:v>
                </c:pt>
                <c:pt idx="21">
                  <c:v>2567.6999999999998</c:v>
                </c:pt>
                <c:pt idx="22">
                  <c:v>2648.7</c:v>
                </c:pt>
                <c:pt idx="23">
                  <c:v>2649.24</c:v>
                </c:pt>
                <c:pt idx="24">
                  <c:v>2700.54</c:v>
                </c:pt>
                <c:pt idx="25">
                  <c:v>2723.4</c:v>
                </c:pt>
                <c:pt idx="26">
                  <c:v>2753.46</c:v>
                </c:pt>
                <c:pt idx="27">
                  <c:v>2752.92</c:v>
                </c:pt>
                <c:pt idx="28">
                  <c:v>2761.02</c:v>
                </c:pt>
                <c:pt idx="29">
                  <c:v>2746.26</c:v>
                </c:pt>
                <c:pt idx="30">
                  <c:v>2790.72</c:v>
                </c:pt>
                <c:pt idx="31">
                  <c:v>2781.18</c:v>
                </c:pt>
                <c:pt idx="32">
                  <c:v>2800.98</c:v>
                </c:pt>
                <c:pt idx="33">
                  <c:v>2832.84</c:v>
                </c:pt>
                <c:pt idx="34">
                  <c:v>2882.52</c:v>
                </c:pt>
                <c:pt idx="35">
                  <c:v>2888.1</c:v>
                </c:pt>
                <c:pt idx="36">
                  <c:v>2894.4</c:v>
                </c:pt>
                <c:pt idx="37">
                  <c:v>2934.54</c:v>
                </c:pt>
                <c:pt idx="38">
                  <c:v>2941.02</c:v>
                </c:pt>
                <c:pt idx="39">
                  <c:v>2979.36</c:v>
                </c:pt>
                <c:pt idx="40">
                  <c:v>2944.26</c:v>
                </c:pt>
                <c:pt idx="41">
                  <c:v>2940.66</c:v>
                </c:pt>
                <c:pt idx="42">
                  <c:v>2979</c:v>
                </c:pt>
                <c:pt idx="43">
                  <c:v>2977.02</c:v>
                </c:pt>
                <c:pt idx="44">
                  <c:v>3011.22</c:v>
                </c:pt>
                <c:pt idx="45">
                  <c:v>3001.86</c:v>
                </c:pt>
                <c:pt idx="46">
                  <c:v>3015.9</c:v>
                </c:pt>
                <c:pt idx="47">
                  <c:v>3046.5</c:v>
                </c:pt>
                <c:pt idx="48">
                  <c:v>3015.36</c:v>
                </c:pt>
                <c:pt idx="49">
                  <c:v>3007.8</c:v>
                </c:pt>
                <c:pt idx="50">
                  <c:v>3018.06</c:v>
                </c:pt>
                <c:pt idx="51">
                  <c:v>2986.74</c:v>
                </c:pt>
                <c:pt idx="52">
                  <c:v>2982.24</c:v>
                </c:pt>
                <c:pt idx="53">
                  <c:v>3004.2</c:v>
                </c:pt>
                <c:pt idx="54">
                  <c:v>3031.02</c:v>
                </c:pt>
                <c:pt idx="55">
                  <c:v>3021.3</c:v>
                </c:pt>
                <c:pt idx="56">
                  <c:v>3031.92</c:v>
                </c:pt>
                <c:pt idx="57">
                  <c:v>3050.64</c:v>
                </c:pt>
                <c:pt idx="58">
                  <c:v>3023.46</c:v>
                </c:pt>
                <c:pt idx="59">
                  <c:v>3053.16</c:v>
                </c:pt>
                <c:pt idx="60">
                  <c:v>3053.7</c:v>
                </c:pt>
                <c:pt idx="61">
                  <c:v>3007.26</c:v>
                </c:pt>
                <c:pt idx="62">
                  <c:v>3010.68</c:v>
                </c:pt>
                <c:pt idx="63">
                  <c:v>3000.78</c:v>
                </c:pt>
                <c:pt idx="64">
                  <c:v>2981.16</c:v>
                </c:pt>
                <c:pt idx="65">
                  <c:v>2981.88</c:v>
                </c:pt>
                <c:pt idx="66">
                  <c:v>2962.44</c:v>
                </c:pt>
                <c:pt idx="67">
                  <c:v>2988</c:v>
                </c:pt>
                <c:pt idx="68">
                  <c:v>2988.54</c:v>
                </c:pt>
                <c:pt idx="69">
                  <c:v>2979.72</c:v>
                </c:pt>
                <c:pt idx="70">
                  <c:v>2963.52</c:v>
                </c:pt>
                <c:pt idx="71">
                  <c:v>2913.48</c:v>
                </c:pt>
                <c:pt idx="72">
                  <c:v>2925.36</c:v>
                </c:pt>
                <c:pt idx="73">
                  <c:v>2914.74</c:v>
                </c:pt>
                <c:pt idx="74">
                  <c:v>2905.02</c:v>
                </c:pt>
                <c:pt idx="75">
                  <c:v>2911.32</c:v>
                </c:pt>
                <c:pt idx="76">
                  <c:v>2946.6</c:v>
                </c:pt>
                <c:pt idx="77">
                  <c:v>2921.4</c:v>
                </c:pt>
                <c:pt idx="78">
                  <c:v>2914.02</c:v>
                </c:pt>
                <c:pt idx="79">
                  <c:v>2901.78</c:v>
                </c:pt>
                <c:pt idx="80">
                  <c:v>2904.84</c:v>
                </c:pt>
                <c:pt idx="81">
                  <c:v>2893.5</c:v>
                </c:pt>
                <c:pt idx="82">
                  <c:v>2883.78</c:v>
                </c:pt>
                <c:pt idx="83">
                  <c:v>2870.46</c:v>
                </c:pt>
                <c:pt idx="84">
                  <c:v>2883.96</c:v>
                </c:pt>
                <c:pt idx="85">
                  <c:v>2844.72</c:v>
                </c:pt>
                <c:pt idx="86">
                  <c:v>2825.1</c:v>
                </c:pt>
                <c:pt idx="87">
                  <c:v>2838.42</c:v>
                </c:pt>
                <c:pt idx="88">
                  <c:v>2817.72</c:v>
                </c:pt>
                <c:pt idx="89">
                  <c:v>2759.04</c:v>
                </c:pt>
                <c:pt idx="90">
                  <c:v>2742.3</c:v>
                </c:pt>
                <c:pt idx="91">
                  <c:v>2729.88</c:v>
                </c:pt>
                <c:pt idx="92">
                  <c:v>2710.98</c:v>
                </c:pt>
                <c:pt idx="93">
                  <c:v>2682</c:v>
                </c:pt>
                <c:pt idx="94">
                  <c:v>2631.42</c:v>
                </c:pt>
                <c:pt idx="95">
                  <c:v>2637.54</c:v>
                </c:pt>
              </c:numCache>
            </c:numRef>
          </c:val>
          <c:smooth val="0"/>
        </c:ser>
        <c:ser>
          <c:idx val="26"/>
          <c:order val="25"/>
          <c:tx>
            <c:strRef>
              <c:f>'Energy Data'!$AB$104</c:f>
              <c:strCache>
                <c:ptCount val="1"/>
                <c:pt idx="0">
                  <c:v>27-Jun</c:v>
                </c:pt>
              </c:strCache>
            </c:strRef>
          </c:tx>
          <c:spPr>
            <a:ln w="34925" cap="rnd">
              <a:solidFill>
                <a:schemeClr val="accent3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Data'!$AB$105:$AB$200</c:f>
              <c:numCache>
                <c:formatCode>General</c:formatCode>
                <c:ptCount val="96"/>
                <c:pt idx="0">
                  <c:v>2623.86</c:v>
                </c:pt>
                <c:pt idx="1">
                  <c:v>2610.36</c:v>
                </c:pt>
                <c:pt idx="2">
                  <c:v>2596.6799999999998</c:v>
                </c:pt>
                <c:pt idx="3">
                  <c:v>2584.62</c:v>
                </c:pt>
                <c:pt idx="4">
                  <c:v>2565.9</c:v>
                </c:pt>
                <c:pt idx="5">
                  <c:v>2562.66</c:v>
                </c:pt>
                <c:pt idx="6">
                  <c:v>2574.7199999999998</c:v>
                </c:pt>
                <c:pt idx="7">
                  <c:v>2571.66</c:v>
                </c:pt>
                <c:pt idx="8">
                  <c:v>2556</c:v>
                </c:pt>
                <c:pt idx="9">
                  <c:v>2563.92</c:v>
                </c:pt>
                <c:pt idx="10">
                  <c:v>2582.1</c:v>
                </c:pt>
                <c:pt idx="11">
                  <c:v>2554.92</c:v>
                </c:pt>
                <c:pt idx="12">
                  <c:v>2556.36</c:v>
                </c:pt>
                <c:pt idx="13">
                  <c:v>2589.48</c:v>
                </c:pt>
                <c:pt idx="14">
                  <c:v>2607.84</c:v>
                </c:pt>
                <c:pt idx="15">
                  <c:v>2617.7399999999998</c:v>
                </c:pt>
                <c:pt idx="16">
                  <c:v>2608.02</c:v>
                </c:pt>
                <c:pt idx="17">
                  <c:v>2636.46</c:v>
                </c:pt>
                <c:pt idx="18">
                  <c:v>2632.5</c:v>
                </c:pt>
                <c:pt idx="19">
                  <c:v>2647.98</c:v>
                </c:pt>
                <c:pt idx="20">
                  <c:v>2650.14</c:v>
                </c:pt>
                <c:pt idx="21">
                  <c:v>2733.48</c:v>
                </c:pt>
                <c:pt idx="22">
                  <c:v>2853.36</c:v>
                </c:pt>
                <c:pt idx="23">
                  <c:v>2905.2</c:v>
                </c:pt>
                <c:pt idx="24">
                  <c:v>2946.6</c:v>
                </c:pt>
                <c:pt idx="25">
                  <c:v>3070.62</c:v>
                </c:pt>
                <c:pt idx="26">
                  <c:v>3248.1</c:v>
                </c:pt>
                <c:pt idx="27">
                  <c:v>3320.64</c:v>
                </c:pt>
                <c:pt idx="28">
                  <c:v>3380.04</c:v>
                </c:pt>
                <c:pt idx="29">
                  <c:v>3397.68</c:v>
                </c:pt>
                <c:pt idx="30">
                  <c:v>3486.06</c:v>
                </c:pt>
                <c:pt idx="31">
                  <c:v>3547.2600000000007</c:v>
                </c:pt>
                <c:pt idx="32">
                  <c:v>3697.38</c:v>
                </c:pt>
                <c:pt idx="33">
                  <c:v>3770.28</c:v>
                </c:pt>
                <c:pt idx="34">
                  <c:v>3824.6399999999994</c:v>
                </c:pt>
                <c:pt idx="35">
                  <c:v>3869.8199999999997</c:v>
                </c:pt>
                <c:pt idx="36">
                  <c:v>3895.56</c:v>
                </c:pt>
                <c:pt idx="37">
                  <c:v>3975.1199999999994</c:v>
                </c:pt>
                <c:pt idx="38">
                  <c:v>3983.94</c:v>
                </c:pt>
                <c:pt idx="39">
                  <c:v>4010.2199999999993</c:v>
                </c:pt>
                <c:pt idx="40">
                  <c:v>4059.9</c:v>
                </c:pt>
                <c:pt idx="41">
                  <c:v>4108.5</c:v>
                </c:pt>
                <c:pt idx="42">
                  <c:v>4110.66</c:v>
                </c:pt>
                <c:pt idx="43">
                  <c:v>4095.9</c:v>
                </c:pt>
                <c:pt idx="44">
                  <c:v>4133.88</c:v>
                </c:pt>
                <c:pt idx="45">
                  <c:v>4131.8999999999996</c:v>
                </c:pt>
                <c:pt idx="46">
                  <c:v>4142.34</c:v>
                </c:pt>
                <c:pt idx="47">
                  <c:v>4171.32</c:v>
                </c:pt>
                <c:pt idx="48">
                  <c:v>4174.5600000000004</c:v>
                </c:pt>
                <c:pt idx="49">
                  <c:v>4210.5600000000004</c:v>
                </c:pt>
                <c:pt idx="50">
                  <c:v>4185.3599999999997</c:v>
                </c:pt>
                <c:pt idx="51">
                  <c:v>4183.5600000000004</c:v>
                </c:pt>
                <c:pt idx="52">
                  <c:v>4202.28</c:v>
                </c:pt>
                <c:pt idx="53">
                  <c:v>4205.34</c:v>
                </c:pt>
                <c:pt idx="54">
                  <c:v>4192.74</c:v>
                </c:pt>
                <c:pt idx="55">
                  <c:v>4226.9399999999996</c:v>
                </c:pt>
                <c:pt idx="56">
                  <c:v>4188.78</c:v>
                </c:pt>
                <c:pt idx="57">
                  <c:v>4189.32</c:v>
                </c:pt>
                <c:pt idx="58">
                  <c:v>4185.8999999999996</c:v>
                </c:pt>
                <c:pt idx="59">
                  <c:v>4149.3599999999997</c:v>
                </c:pt>
                <c:pt idx="60">
                  <c:v>4126.32</c:v>
                </c:pt>
                <c:pt idx="61">
                  <c:v>4118.04</c:v>
                </c:pt>
                <c:pt idx="62">
                  <c:v>4080.96</c:v>
                </c:pt>
                <c:pt idx="63">
                  <c:v>4056.1200000000003</c:v>
                </c:pt>
                <c:pt idx="64">
                  <c:v>3982.5</c:v>
                </c:pt>
                <c:pt idx="65">
                  <c:v>3968.82</c:v>
                </c:pt>
                <c:pt idx="66">
                  <c:v>3879.72</c:v>
                </c:pt>
                <c:pt idx="67">
                  <c:v>3800.52</c:v>
                </c:pt>
                <c:pt idx="68">
                  <c:v>3726.3599999999997</c:v>
                </c:pt>
                <c:pt idx="69">
                  <c:v>3650.94</c:v>
                </c:pt>
                <c:pt idx="70">
                  <c:v>3585.42</c:v>
                </c:pt>
                <c:pt idx="71">
                  <c:v>3499.7399999999993</c:v>
                </c:pt>
                <c:pt idx="72">
                  <c:v>3453.66</c:v>
                </c:pt>
                <c:pt idx="73">
                  <c:v>3421.44</c:v>
                </c:pt>
                <c:pt idx="74">
                  <c:v>3389.4</c:v>
                </c:pt>
                <c:pt idx="75">
                  <c:v>3342.96</c:v>
                </c:pt>
                <c:pt idx="76">
                  <c:v>3349.8</c:v>
                </c:pt>
                <c:pt idx="77">
                  <c:v>3283.02</c:v>
                </c:pt>
                <c:pt idx="78">
                  <c:v>3272.4</c:v>
                </c:pt>
                <c:pt idx="79">
                  <c:v>3227.58</c:v>
                </c:pt>
                <c:pt idx="80">
                  <c:v>3231.9</c:v>
                </c:pt>
                <c:pt idx="81">
                  <c:v>3185.1</c:v>
                </c:pt>
                <c:pt idx="82">
                  <c:v>3200.58</c:v>
                </c:pt>
                <c:pt idx="83">
                  <c:v>3154.86</c:v>
                </c:pt>
                <c:pt idx="84">
                  <c:v>3151.08</c:v>
                </c:pt>
                <c:pt idx="85">
                  <c:v>3074.04</c:v>
                </c:pt>
                <c:pt idx="86">
                  <c:v>3073.5</c:v>
                </c:pt>
                <c:pt idx="87">
                  <c:v>3049.38</c:v>
                </c:pt>
                <c:pt idx="88">
                  <c:v>3042.18</c:v>
                </c:pt>
                <c:pt idx="89">
                  <c:v>2956.68</c:v>
                </c:pt>
                <c:pt idx="90">
                  <c:v>2939.76</c:v>
                </c:pt>
                <c:pt idx="91">
                  <c:v>2924.82</c:v>
                </c:pt>
                <c:pt idx="92">
                  <c:v>2871.54</c:v>
                </c:pt>
                <c:pt idx="93">
                  <c:v>2833.38</c:v>
                </c:pt>
                <c:pt idx="94">
                  <c:v>2781.18</c:v>
                </c:pt>
                <c:pt idx="95">
                  <c:v>2754.54</c:v>
                </c:pt>
              </c:numCache>
            </c:numRef>
          </c:val>
          <c:smooth val="0"/>
        </c:ser>
        <c:ser>
          <c:idx val="27"/>
          <c:order val="26"/>
          <c:tx>
            <c:strRef>
              <c:f>'Energy Data'!$AC$104</c:f>
              <c:strCache>
                <c:ptCount val="1"/>
                <c:pt idx="0">
                  <c:v>6/28/2016</c:v>
                </c:pt>
              </c:strCache>
            </c:strRef>
          </c:tx>
          <c:spPr>
            <a:ln w="34925" cap="rnd">
              <a:solidFill>
                <a:schemeClr val="accent4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Data'!$AC$105:$AC$200</c:f>
              <c:numCache>
                <c:formatCode>General</c:formatCode>
                <c:ptCount val="96"/>
                <c:pt idx="0">
                  <c:v>2751.66</c:v>
                </c:pt>
                <c:pt idx="1">
                  <c:v>2740.86</c:v>
                </c:pt>
                <c:pt idx="2">
                  <c:v>2697.84</c:v>
                </c:pt>
                <c:pt idx="3">
                  <c:v>2686.68</c:v>
                </c:pt>
                <c:pt idx="4">
                  <c:v>2674.62</c:v>
                </c:pt>
                <c:pt idx="5">
                  <c:v>2676.42</c:v>
                </c:pt>
                <c:pt idx="6">
                  <c:v>2674.08</c:v>
                </c:pt>
                <c:pt idx="7">
                  <c:v>2660.94</c:v>
                </c:pt>
                <c:pt idx="8">
                  <c:v>2639.88</c:v>
                </c:pt>
                <c:pt idx="9">
                  <c:v>2659.68</c:v>
                </c:pt>
                <c:pt idx="10">
                  <c:v>2645.1</c:v>
                </c:pt>
                <c:pt idx="11">
                  <c:v>2687.04</c:v>
                </c:pt>
                <c:pt idx="12">
                  <c:v>2629.8</c:v>
                </c:pt>
                <c:pt idx="13">
                  <c:v>2662.92</c:v>
                </c:pt>
                <c:pt idx="14">
                  <c:v>2657.52</c:v>
                </c:pt>
                <c:pt idx="15">
                  <c:v>2655.18</c:v>
                </c:pt>
                <c:pt idx="16">
                  <c:v>2647.98</c:v>
                </c:pt>
                <c:pt idx="17">
                  <c:v>2650.68</c:v>
                </c:pt>
                <c:pt idx="18">
                  <c:v>2691</c:v>
                </c:pt>
                <c:pt idx="19">
                  <c:v>2692.62</c:v>
                </c:pt>
                <c:pt idx="20">
                  <c:v>2691.36</c:v>
                </c:pt>
                <c:pt idx="21">
                  <c:v>2786.58</c:v>
                </c:pt>
                <c:pt idx="22">
                  <c:v>2928.42</c:v>
                </c:pt>
                <c:pt idx="23">
                  <c:v>2927.16</c:v>
                </c:pt>
                <c:pt idx="24">
                  <c:v>3001.68</c:v>
                </c:pt>
                <c:pt idx="25">
                  <c:v>3113.46</c:v>
                </c:pt>
                <c:pt idx="26">
                  <c:v>3362.04</c:v>
                </c:pt>
                <c:pt idx="27">
                  <c:v>3414.0599999999995</c:v>
                </c:pt>
                <c:pt idx="28">
                  <c:v>3452.9400000000005</c:v>
                </c:pt>
                <c:pt idx="29">
                  <c:v>3516.6599999999994</c:v>
                </c:pt>
                <c:pt idx="30">
                  <c:v>3569.04</c:v>
                </c:pt>
                <c:pt idx="31">
                  <c:v>3612.6</c:v>
                </c:pt>
                <c:pt idx="32">
                  <c:v>3638.5200000000004</c:v>
                </c:pt>
                <c:pt idx="33">
                  <c:v>3718.44</c:v>
                </c:pt>
                <c:pt idx="34">
                  <c:v>3785.76</c:v>
                </c:pt>
                <c:pt idx="35">
                  <c:v>3868.92</c:v>
                </c:pt>
                <c:pt idx="36">
                  <c:v>3923.2799999999997</c:v>
                </c:pt>
                <c:pt idx="37">
                  <c:v>3943.98</c:v>
                </c:pt>
                <c:pt idx="38">
                  <c:v>4011.3000000000006</c:v>
                </c:pt>
                <c:pt idx="39">
                  <c:v>4052.34</c:v>
                </c:pt>
                <c:pt idx="40">
                  <c:v>4059.9</c:v>
                </c:pt>
                <c:pt idx="41">
                  <c:v>4076.1</c:v>
                </c:pt>
                <c:pt idx="42">
                  <c:v>4147.2</c:v>
                </c:pt>
                <c:pt idx="43">
                  <c:v>4100.58</c:v>
                </c:pt>
                <c:pt idx="44">
                  <c:v>4152.96</c:v>
                </c:pt>
                <c:pt idx="45">
                  <c:v>4166.28</c:v>
                </c:pt>
                <c:pt idx="46">
                  <c:v>4147.92</c:v>
                </c:pt>
                <c:pt idx="47">
                  <c:v>4161.96</c:v>
                </c:pt>
                <c:pt idx="48">
                  <c:v>4168.26</c:v>
                </c:pt>
                <c:pt idx="49">
                  <c:v>4194.54</c:v>
                </c:pt>
                <c:pt idx="50">
                  <c:v>4174.0200000000004</c:v>
                </c:pt>
                <c:pt idx="51">
                  <c:v>4174.0200000000004</c:v>
                </c:pt>
                <c:pt idx="52">
                  <c:v>4172.58</c:v>
                </c:pt>
                <c:pt idx="53">
                  <c:v>4195.62</c:v>
                </c:pt>
                <c:pt idx="54">
                  <c:v>4196.5200000000004</c:v>
                </c:pt>
                <c:pt idx="55">
                  <c:v>4209.84</c:v>
                </c:pt>
                <c:pt idx="56">
                  <c:v>4185.72</c:v>
                </c:pt>
                <c:pt idx="57">
                  <c:v>4204.4399999999996</c:v>
                </c:pt>
                <c:pt idx="58">
                  <c:v>4181.9399999999996</c:v>
                </c:pt>
                <c:pt idx="59">
                  <c:v>4165.2</c:v>
                </c:pt>
                <c:pt idx="60">
                  <c:v>4166.1000000000004</c:v>
                </c:pt>
                <c:pt idx="61">
                  <c:v>4157.28</c:v>
                </c:pt>
                <c:pt idx="62">
                  <c:v>4107.42</c:v>
                </c:pt>
                <c:pt idx="63">
                  <c:v>4123.9799999999996</c:v>
                </c:pt>
                <c:pt idx="64">
                  <c:v>4091.4000000000005</c:v>
                </c:pt>
                <c:pt idx="65">
                  <c:v>4033.26</c:v>
                </c:pt>
                <c:pt idx="66">
                  <c:v>4034.1599999999994</c:v>
                </c:pt>
                <c:pt idx="67">
                  <c:v>3979.4399999999996</c:v>
                </c:pt>
                <c:pt idx="68">
                  <c:v>3877.5600000000004</c:v>
                </c:pt>
                <c:pt idx="69">
                  <c:v>3778.92</c:v>
                </c:pt>
                <c:pt idx="70">
                  <c:v>3724.02</c:v>
                </c:pt>
                <c:pt idx="71">
                  <c:v>3662.64</c:v>
                </c:pt>
                <c:pt idx="72">
                  <c:v>3646.0799999999995</c:v>
                </c:pt>
                <c:pt idx="73">
                  <c:v>3612.4199999999996</c:v>
                </c:pt>
                <c:pt idx="74">
                  <c:v>3577.1399999999994</c:v>
                </c:pt>
                <c:pt idx="75">
                  <c:v>3560.76</c:v>
                </c:pt>
                <c:pt idx="76">
                  <c:v>3514.14</c:v>
                </c:pt>
                <c:pt idx="77">
                  <c:v>3503.34</c:v>
                </c:pt>
                <c:pt idx="78">
                  <c:v>3414.24</c:v>
                </c:pt>
                <c:pt idx="79">
                  <c:v>3390.66</c:v>
                </c:pt>
                <c:pt idx="80">
                  <c:v>3375.54</c:v>
                </c:pt>
                <c:pt idx="81">
                  <c:v>3373.2</c:v>
                </c:pt>
                <c:pt idx="82">
                  <c:v>3328.38</c:v>
                </c:pt>
                <c:pt idx="83">
                  <c:v>3331.08</c:v>
                </c:pt>
                <c:pt idx="84">
                  <c:v>3320.64</c:v>
                </c:pt>
                <c:pt idx="85">
                  <c:v>3260.52</c:v>
                </c:pt>
                <c:pt idx="86">
                  <c:v>3223.98</c:v>
                </c:pt>
                <c:pt idx="87">
                  <c:v>3188.52</c:v>
                </c:pt>
                <c:pt idx="88">
                  <c:v>3171.42</c:v>
                </c:pt>
                <c:pt idx="89">
                  <c:v>3086.82</c:v>
                </c:pt>
                <c:pt idx="90">
                  <c:v>3056.4</c:v>
                </c:pt>
                <c:pt idx="91">
                  <c:v>3021.66</c:v>
                </c:pt>
                <c:pt idx="92">
                  <c:v>2975.22</c:v>
                </c:pt>
                <c:pt idx="93">
                  <c:v>2944.62</c:v>
                </c:pt>
                <c:pt idx="94">
                  <c:v>2891.34</c:v>
                </c:pt>
                <c:pt idx="95">
                  <c:v>2889</c:v>
                </c:pt>
              </c:numCache>
            </c:numRef>
          </c:val>
          <c:smooth val="0"/>
        </c:ser>
        <c:ser>
          <c:idx val="28"/>
          <c:order val="27"/>
          <c:tx>
            <c:strRef>
              <c:f>'Energy Data'!$AD$104</c:f>
              <c:strCache>
                <c:ptCount val="1"/>
                <c:pt idx="0">
                  <c:v>6/29/2016</c:v>
                </c:pt>
              </c:strCache>
            </c:strRef>
          </c:tx>
          <c:spPr>
            <a:ln w="34925" cap="rnd">
              <a:solidFill>
                <a:schemeClr val="accent5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Data'!$AD$105:$AD$200</c:f>
              <c:numCache>
                <c:formatCode>General</c:formatCode>
                <c:ptCount val="96"/>
                <c:pt idx="0">
                  <c:v>2835.18</c:v>
                </c:pt>
                <c:pt idx="1">
                  <c:v>2821.32</c:v>
                </c:pt>
                <c:pt idx="2">
                  <c:v>2808.72</c:v>
                </c:pt>
                <c:pt idx="3">
                  <c:v>2793.78</c:v>
                </c:pt>
                <c:pt idx="4">
                  <c:v>2750.58</c:v>
                </c:pt>
                <c:pt idx="5">
                  <c:v>2763.54</c:v>
                </c:pt>
                <c:pt idx="6">
                  <c:v>2752.92</c:v>
                </c:pt>
                <c:pt idx="7">
                  <c:v>2772.36</c:v>
                </c:pt>
                <c:pt idx="8">
                  <c:v>2757.96</c:v>
                </c:pt>
                <c:pt idx="9">
                  <c:v>2778.84</c:v>
                </c:pt>
                <c:pt idx="10">
                  <c:v>2767.5</c:v>
                </c:pt>
                <c:pt idx="11">
                  <c:v>2765.34</c:v>
                </c:pt>
                <c:pt idx="12">
                  <c:v>2751.84</c:v>
                </c:pt>
                <c:pt idx="13">
                  <c:v>2776.14</c:v>
                </c:pt>
                <c:pt idx="14">
                  <c:v>2758.68</c:v>
                </c:pt>
                <c:pt idx="15">
                  <c:v>2761.74</c:v>
                </c:pt>
                <c:pt idx="16">
                  <c:v>2746.26</c:v>
                </c:pt>
                <c:pt idx="17">
                  <c:v>2769.3</c:v>
                </c:pt>
                <c:pt idx="18">
                  <c:v>2775.24</c:v>
                </c:pt>
                <c:pt idx="19">
                  <c:v>2761.2</c:v>
                </c:pt>
                <c:pt idx="20">
                  <c:v>2795.94</c:v>
                </c:pt>
                <c:pt idx="21">
                  <c:v>2880.72</c:v>
                </c:pt>
                <c:pt idx="22">
                  <c:v>3006.36</c:v>
                </c:pt>
                <c:pt idx="23">
                  <c:v>3042.18</c:v>
                </c:pt>
                <c:pt idx="24">
                  <c:v>3101.58</c:v>
                </c:pt>
                <c:pt idx="25">
                  <c:v>3214.44</c:v>
                </c:pt>
                <c:pt idx="26">
                  <c:v>3473.2799999999997</c:v>
                </c:pt>
                <c:pt idx="27">
                  <c:v>3510.36</c:v>
                </c:pt>
                <c:pt idx="28">
                  <c:v>3572.9999999999995</c:v>
                </c:pt>
                <c:pt idx="29">
                  <c:v>3594.42</c:v>
                </c:pt>
                <c:pt idx="30">
                  <c:v>3635.1</c:v>
                </c:pt>
                <c:pt idx="31">
                  <c:v>3706.38</c:v>
                </c:pt>
                <c:pt idx="32">
                  <c:v>3742.38</c:v>
                </c:pt>
                <c:pt idx="33">
                  <c:v>3821.2200000000003</c:v>
                </c:pt>
                <c:pt idx="34">
                  <c:v>3875.76</c:v>
                </c:pt>
                <c:pt idx="35">
                  <c:v>3957.48</c:v>
                </c:pt>
                <c:pt idx="36">
                  <c:v>4003.92</c:v>
                </c:pt>
                <c:pt idx="37">
                  <c:v>4042.7999999999997</c:v>
                </c:pt>
                <c:pt idx="38">
                  <c:v>4063.3200000000006</c:v>
                </c:pt>
                <c:pt idx="39">
                  <c:v>4078.8000000000006</c:v>
                </c:pt>
                <c:pt idx="40">
                  <c:v>4127.58</c:v>
                </c:pt>
                <c:pt idx="41">
                  <c:v>4143.78</c:v>
                </c:pt>
                <c:pt idx="42">
                  <c:v>4166.28</c:v>
                </c:pt>
                <c:pt idx="43">
                  <c:v>4195.8</c:v>
                </c:pt>
                <c:pt idx="44">
                  <c:v>4224.6000000000004</c:v>
                </c:pt>
                <c:pt idx="45">
                  <c:v>4221.72</c:v>
                </c:pt>
                <c:pt idx="46">
                  <c:v>4278.96</c:v>
                </c:pt>
                <c:pt idx="47">
                  <c:v>4218.12</c:v>
                </c:pt>
                <c:pt idx="48">
                  <c:v>4231.9799999999996</c:v>
                </c:pt>
                <c:pt idx="49">
                  <c:v>4235.58</c:v>
                </c:pt>
                <c:pt idx="50">
                  <c:v>4268.16</c:v>
                </c:pt>
                <c:pt idx="51">
                  <c:v>4258.62</c:v>
                </c:pt>
                <c:pt idx="52">
                  <c:v>4227.84</c:v>
                </c:pt>
                <c:pt idx="53">
                  <c:v>4237.92</c:v>
                </c:pt>
                <c:pt idx="54">
                  <c:v>4227.4799999999996</c:v>
                </c:pt>
                <c:pt idx="55">
                  <c:v>4245.12</c:v>
                </c:pt>
                <c:pt idx="56">
                  <c:v>4230.8999999999996</c:v>
                </c:pt>
                <c:pt idx="57">
                  <c:v>4191.84</c:v>
                </c:pt>
                <c:pt idx="58">
                  <c:v>4158.8999999999996</c:v>
                </c:pt>
                <c:pt idx="59">
                  <c:v>4193.1000000000004</c:v>
                </c:pt>
                <c:pt idx="60">
                  <c:v>4171.1400000000003</c:v>
                </c:pt>
                <c:pt idx="61">
                  <c:v>4191.4799999999996</c:v>
                </c:pt>
                <c:pt idx="62">
                  <c:v>4213.62</c:v>
                </c:pt>
                <c:pt idx="63">
                  <c:v>4140.3599999999997</c:v>
                </c:pt>
                <c:pt idx="64">
                  <c:v>4123.62</c:v>
                </c:pt>
                <c:pt idx="65">
                  <c:v>4085.6400000000003</c:v>
                </c:pt>
                <c:pt idx="66">
                  <c:v>4051.62</c:v>
                </c:pt>
                <c:pt idx="67">
                  <c:v>4003.3799999999997</c:v>
                </c:pt>
                <c:pt idx="68">
                  <c:v>3953.7</c:v>
                </c:pt>
                <c:pt idx="69">
                  <c:v>3891.6000000000004</c:v>
                </c:pt>
                <c:pt idx="70">
                  <c:v>3789.72</c:v>
                </c:pt>
                <c:pt idx="71">
                  <c:v>3739.32</c:v>
                </c:pt>
                <c:pt idx="72">
                  <c:v>3673.6200000000003</c:v>
                </c:pt>
                <c:pt idx="73">
                  <c:v>3614.4</c:v>
                </c:pt>
                <c:pt idx="74">
                  <c:v>3591.72</c:v>
                </c:pt>
                <c:pt idx="75">
                  <c:v>3566.8800000000006</c:v>
                </c:pt>
                <c:pt idx="76">
                  <c:v>3506.4000000000005</c:v>
                </c:pt>
                <c:pt idx="77">
                  <c:v>3504.0599999999995</c:v>
                </c:pt>
                <c:pt idx="78">
                  <c:v>3443.94</c:v>
                </c:pt>
                <c:pt idx="79">
                  <c:v>3379.86</c:v>
                </c:pt>
                <c:pt idx="80">
                  <c:v>3382.92</c:v>
                </c:pt>
                <c:pt idx="81">
                  <c:v>3380.4</c:v>
                </c:pt>
                <c:pt idx="82">
                  <c:v>3349.26</c:v>
                </c:pt>
                <c:pt idx="83">
                  <c:v>3339.72</c:v>
                </c:pt>
                <c:pt idx="84">
                  <c:v>3322.08</c:v>
                </c:pt>
                <c:pt idx="85">
                  <c:v>3255.84</c:v>
                </c:pt>
                <c:pt idx="86">
                  <c:v>3225.96</c:v>
                </c:pt>
                <c:pt idx="87">
                  <c:v>3226.68</c:v>
                </c:pt>
                <c:pt idx="88">
                  <c:v>3213.18</c:v>
                </c:pt>
                <c:pt idx="89">
                  <c:v>3133.62</c:v>
                </c:pt>
                <c:pt idx="90">
                  <c:v>3098.52</c:v>
                </c:pt>
                <c:pt idx="91">
                  <c:v>3067.38</c:v>
                </c:pt>
                <c:pt idx="92">
                  <c:v>2996.82</c:v>
                </c:pt>
                <c:pt idx="93">
                  <c:v>2966.04</c:v>
                </c:pt>
                <c:pt idx="94">
                  <c:v>2908.62</c:v>
                </c:pt>
                <c:pt idx="95">
                  <c:v>2895.3</c:v>
                </c:pt>
              </c:numCache>
            </c:numRef>
          </c:val>
          <c:smooth val="0"/>
        </c:ser>
        <c:ser>
          <c:idx val="29"/>
          <c:order val="28"/>
          <c:tx>
            <c:strRef>
              <c:f>'Energy Data'!$AE$104</c:f>
              <c:strCache>
                <c:ptCount val="1"/>
                <c:pt idx="0">
                  <c:v>6/30/2016</c:v>
                </c:pt>
              </c:strCache>
            </c:strRef>
          </c:tx>
          <c:spPr>
            <a:ln w="34925" cap="rnd">
              <a:solidFill>
                <a:schemeClr val="accent6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Data'!$AE$105:$AE$200</c:f>
              <c:numCache>
                <c:formatCode>General</c:formatCode>
                <c:ptCount val="96"/>
                <c:pt idx="0">
                  <c:v>2863.8</c:v>
                </c:pt>
                <c:pt idx="1">
                  <c:v>2823.66</c:v>
                </c:pt>
                <c:pt idx="2">
                  <c:v>2813.4</c:v>
                </c:pt>
                <c:pt idx="3">
                  <c:v>2797.02</c:v>
                </c:pt>
                <c:pt idx="4">
                  <c:v>2783.16</c:v>
                </c:pt>
                <c:pt idx="5">
                  <c:v>2786.04</c:v>
                </c:pt>
                <c:pt idx="6">
                  <c:v>2775.6</c:v>
                </c:pt>
                <c:pt idx="7">
                  <c:v>2786.94</c:v>
                </c:pt>
                <c:pt idx="8">
                  <c:v>2778.84</c:v>
                </c:pt>
                <c:pt idx="9">
                  <c:v>2785.14</c:v>
                </c:pt>
                <c:pt idx="10">
                  <c:v>2785.86</c:v>
                </c:pt>
                <c:pt idx="11">
                  <c:v>2767.68</c:v>
                </c:pt>
                <c:pt idx="12">
                  <c:v>2772</c:v>
                </c:pt>
                <c:pt idx="13">
                  <c:v>2788.74</c:v>
                </c:pt>
                <c:pt idx="14">
                  <c:v>2794.5</c:v>
                </c:pt>
                <c:pt idx="15">
                  <c:v>2777.22</c:v>
                </c:pt>
                <c:pt idx="16">
                  <c:v>2806.02</c:v>
                </c:pt>
                <c:pt idx="17">
                  <c:v>2802.42</c:v>
                </c:pt>
                <c:pt idx="18">
                  <c:v>2800.62</c:v>
                </c:pt>
                <c:pt idx="19">
                  <c:v>2794.14</c:v>
                </c:pt>
                <c:pt idx="20">
                  <c:v>2813.04</c:v>
                </c:pt>
                <c:pt idx="21">
                  <c:v>2889.72</c:v>
                </c:pt>
                <c:pt idx="22">
                  <c:v>3045.42</c:v>
                </c:pt>
                <c:pt idx="23">
                  <c:v>3051.9</c:v>
                </c:pt>
                <c:pt idx="24">
                  <c:v>3162.6</c:v>
                </c:pt>
                <c:pt idx="25">
                  <c:v>3280.5</c:v>
                </c:pt>
                <c:pt idx="26">
                  <c:v>3496.14</c:v>
                </c:pt>
                <c:pt idx="27">
                  <c:v>3572.1</c:v>
                </c:pt>
                <c:pt idx="28">
                  <c:v>3601.0799999999995</c:v>
                </c:pt>
                <c:pt idx="29">
                  <c:v>3658.5</c:v>
                </c:pt>
                <c:pt idx="30">
                  <c:v>3726.72</c:v>
                </c:pt>
                <c:pt idx="31">
                  <c:v>3735.18</c:v>
                </c:pt>
                <c:pt idx="32">
                  <c:v>3795.84</c:v>
                </c:pt>
                <c:pt idx="33">
                  <c:v>3863.5200000000004</c:v>
                </c:pt>
                <c:pt idx="34">
                  <c:v>3918.2400000000002</c:v>
                </c:pt>
                <c:pt idx="35">
                  <c:v>3981.06</c:v>
                </c:pt>
                <c:pt idx="36">
                  <c:v>4043.7</c:v>
                </c:pt>
                <c:pt idx="37">
                  <c:v>4054.8600000000006</c:v>
                </c:pt>
                <c:pt idx="38">
                  <c:v>4054.5</c:v>
                </c:pt>
                <c:pt idx="39">
                  <c:v>4118.9399999999996</c:v>
                </c:pt>
                <c:pt idx="40">
                  <c:v>4156.0200000000004</c:v>
                </c:pt>
                <c:pt idx="41">
                  <c:v>4170.42</c:v>
                </c:pt>
                <c:pt idx="42">
                  <c:v>4210.38</c:v>
                </c:pt>
                <c:pt idx="43">
                  <c:v>4200.4799999999996</c:v>
                </c:pt>
                <c:pt idx="44">
                  <c:v>4222.08</c:v>
                </c:pt>
                <c:pt idx="45">
                  <c:v>4218.4799999999996</c:v>
                </c:pt>
                <c:pt idx="46">
                  <c:v>4199.9399999999996</c:v>
                </c:pt>
                <c:pt idx="47">
                  <c:v>4230</c:v>
                </c:pt>
                <c:pt idx="48">
                  <c:v>4237.2</c:v>
                </c:pt>
                <c:pt idx="49">
                  <c:v>4254.3</c:v>
                </c:pt>
                <c:pt idx="50">
                  <c:v>4307.58</c:v>
                </c:pt>
                <c:pt idx="51">
                  <c:v>4291.0200000000004</c:v>
                </c:pt>
                <c:pt idx="52">
                  <c:v>4295.88</c:v>
                </c:pt>
                <c:pt idx="53">
                  <c:v>4307.04</c:v>
                </c:pt>
                <c:pt idx="54">
                  <c:v>4305.78</c:v>
                </c:pt>
                <c:pt idx="55">
                  <c:v>4307.76</c:v>
                </c:pt>
                <c:pt idx="56">
                  <c:v>4286.16</c:v>
                </c:pt>
                <c:pt idx="57">
                  <c:v>4278.6000000000004</c:v>
                </c:pt>
                <c:pt idx="58">
                  <c:v>4272.12</c:v>
                </c:pt>
                <c:pt idx="59">
                  <c:v>4272.84</c:v>
                </c:pt>
                <c:pt idx="60">
                  <c:v>4217.04</c:v>
                </c:pt>
                <c:pt idx="61">
                  <c:v>4244.58</c:v>
                </c:pt>
                <c:pt idx="62">
                  <c:v>4197.42</c:v>
                </c:pt>
                <c:pt idx="63">
                  <c:v>4265.82</c:v>
                </c:pt>
                <c:pt idx="64">
                  <c:v>4191.84</c:v>
                </c:pt>
                <c:pt idx="65">
                  <c:v>4150.9799999999996</c:v>
                </c:pt>
                <c:pt idx="66">
                  <c:v>4123.8</c:v>
                </c:pt>
                <c:pt idx="67">
                  <c:v>4069.08</c:v>
                </c:pt>
                <c:pt idx="68">
                  <c:v>4017.6</c:v>
                </c:pt>
                <c:pt idx="69">
                  <c:v>3866.04</c:v>
                </c:pt>
                <c:pt idx="70">
                  <c:v>3787.5600000000004</c:v>
                </c:pt>
                <c:pt idx="71">
                  <c:v>3781.0799999999995</c:v>
                </c:pt>
                <c:pt idx="72">
                  <c:v>3677.9400000000005</c:v>
                </c:pt>
                <c:pt idx="73">
                  <c:v>3587.9400000000005</c:v>
                </c:pt>
                <c:pt idx="74">
                  <c:v>3551.76</c:v>
                </c:pt>
                <c:pt idx="75">
                  <c:v>3548.16</c:v>
                </c:pt>
                <c:pt idx="76">
                  <c:v>3538.26</c:v>
                </c:pt>
                <c:pt idx="77">
                  <c:v>3565.62</c:v>
                </c:pt>
                <c:pt idx="78">
                  <c:v>3463.3799999999997</c:v>
                </c:pt>
                <c:pt idx="79">
                  <c:v>3463.92</c:v>
                </c:pt>
                <c:pt idx="80">
                  <c:v>3429.18</c:v>
                </c:pt>
                <c:pt idx="81">
                  <c:v>3396.42</c:v>
                </c:pt>
                <c:pt idx="82">
                  <c:v>3387.24</c:v>
                </c:pt>
                <c:pt idx="83">
                  <c:v>3388.14</c:v>
                </c:pt>
                <c:pt idx="84">
                  <c:v>3346.92</c:v>
                </c:pt>
                <c:pt idx="85">
                  <c:v>3307.14</c:v>
                </c:pt>
                <c:pt idx="86">
                  <c:v>3276.36</c:v>
                </c:pt>
                <c:pt idx="87">
                  <c:v>3212.46</c:v>
                </c:pt>
                <c:pt idx="88">
                  <c:v>3190.14</c:v>
                </c:pt>
                <c:pt idx="89">
                  <c:v>3124.26</c:v>
                </c:pt>
                <c:pt idx="90">
                  <c:v>3059.64</c:v>
                </c:pt>
                <c:pt idx="91">
                  <c:v>3029.58</c:v>
                </c:pt>
                <c:pt idx="92">
                  <c:v>2966.04</c:v>
                </c:pt>
                <c:pt idx="93">
                  <c:v>2917.26</c:v>
                </c:pt>
                <c:pt idx="94">
                  <c:v>2865.42</c:v>
                </c:pt>
                <c:pt idx="95">
                  <c:v>2839.32</c:v>
                </c:pt>
              </c:numCache>
            </c:numRef>
          </c:val>
          <c:smooth val="0"/>
        </c:ser>
        <c:ser>
          <c:idx val="30"/>
          <c:order val="29"/>
          <c:tx>
            <c:strRef>
              <c:f>'Energy Data'!$AF$104</c:f>
              <c:strCache>
                <c:ptCount val="1"/>
                <c:pt idx="0">
                  <c:v>1-Jul</c:v>
                </c:pt>
              </c:strCache>
            </c:strRef>
          </c:tx>
          <c:spPr>
            <a:ln w="34925" cap="rnd">
              <a:solidFill>
                <a:schemeClr val="accent1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Data'!$AF$105:$AF$200</c:f>
              <c:numCache>
                <c:formatCode>General</c:formatCode>
                <c:ptCount val="96"/>
                <c:pt idx="0">
                  <c:v>2820.96</c:v>
                </c:pt>
                <c:pt idx="1">
                  <c:v>2772.9</c:v>
                </c:pt>
                <c:pt idx="2">
                  <c:v>2766.06</c:v>
                </c:pt>
                <c:pt idx="3">
                  <c:v>2756.34</c:v>
                </c:pt>
                <c:pt idx="4">
                  <c:v>2718.54</c:v>
                </c:pt>
                <c:pt idx="5">
                  <c:v>2712.06</c:v>
                </c:pt>
                <c:pt idx="6">
                  <c:v>2694.6</c:v>
                </c:pt>
                <c:pt idx="7">
                  <c:v>2719.98</c:v>
                </c:pt>
                <c:pt idx="8">
                  <c:v>2717.82</c:v>
                </c:pt>
                <c:pt idx="9">
                  <c:v>2741.22</c:v>
                </c:pt>
                <c:pt idx="10">
                  <c:v>2730.6</c:v>
                </c:pt>
                <c:pt idx="11">
                  <c:v>2722.14</c:v>
                </c:pt>
                <c:pt idx="12">
                  <c:v>2722.5</c:v>
                </c:pt>
                <c:pt idx="13">
                  <c:v>2612.16</c:v>
                </c:pt>
                <c:pt idx="14">
                  <c:v>2711.82</c:v>
                </c:pt>
                <c:pt idx="15">
                  <c:v>2718.48</c:v>
                </c:pt>
                <c:pt idx="16">
                  <c:v>2506.06</c:v>
                </c:pt>
                <c:pt idx="17">
                  <c:v>2565.25</c:v>
                </c:pt>
                <c:pt idx="18">
                  <c:v>2607.84</c:v>
                </c:pt>
                <c:pt idx="19">
                  <c:v>2637.18</c:v>
                </c:pt>
                <c:pt idx="20">
                  <c:v>2610.36</c:v>
                </c:pt>
                <c:pt idx="21">
                  <c:v>2711.16</c:v>
                </c:pt>
                <c:pt idx="22">
                  <c:v>2809.26</c:v>
                </c:pt>
                <c:pt idx="23">
                  <c:v>2876.58</c:v>
                </c:pt>
                <c:pt idx="24">
                  <c:v>2917.26</c:v>
                </c:pt>
                <c:pt idx="25">
                  <c:v>3030.3</c:v>
                </c:pt>
                <c:pt idx="26">
                  <c:v>3266.28</c:v>
                </c:pt>
                <c:pt idx="27">
                  <c:v>3353.94</c:v>
                </c:pt>
                <c:pt idx="28">
                  <c:v>3402.54</c:v>
                </c:pt>
                <c:pt idx="29">
                  <c:v>3433.8599999999997</c:v>
                </c:pt>
                <c:pt idx="30">
                  <c:v>3488.0400000000004</c:v>
                </c:pt>
                <c:pt idx="31">
                  <c:v>3538.08</c:v>
                </c:pt>
                <c:pt idx="32">
                  <c:v>3601.44</c:v>
                </c:pt>
                <c:pt idx="33">
                  <c:v>3731.4000000000005</c:v>
                </c:pt>
                <c:pt idx="34">
                  <c:v>3764.88</c:v>
                </c:pt>
                <c:pt idx="35">
                  <c:v>3874.8600000000006</c:v>
                </c:pt>
                <c:pt idx="36">
                  <c:v>3969.18</c:v>
                </c:pt>
                <c:pt idx="37">
                  <c:v>3987.8999999999996</c:v>
                </c:pt>
                <c:pt idx="38">
                  <c:v>4021.74</c:v>
                </c:pt>
                <c:pt idx="39">
                  <c:v>4023.7200000000003</c:v>
                </c:pt>
                <c:pt idx="40">
                  <c:v>4030.2</c:v>
                </c:pt>
                <c:pt idx="41">
                  <c:v>4092.12</c:v>
                </c:pt>
                <c:pt idx="42">
                  <c:v>4134.96</c:v>
                </c:pt>
                <c:pt idx="43">
                  <c:v>4147.74</c:v>
                </c:pt>
                <c:pt idx="44">
                  <c:v>3985.7400000000002</c:v>
                </c:pt>
                <c:pt idx="45">
                  <c:v>4182.84</c:v>
                </c:pt>
                <c:pt idx="46">
                  <c:v>4129.74</c:v>
                </c:pt>
                <c:pt idx="47">
                  <c:v>4121.6400000000003</c:v>
                </c:pt>
                <c:pt idx="48">
                  <c:v>4108.8599999999997</c:v>
                </c:pt>
                <c:pt idx="49">
                  <c:v>4135.5</c:v>
                </c:pt>
                <c:pt idx="50">
                  <c:v>4102.38</c:v>
                </c:pt>
                <c:pt idx="51">
                  <c:v>4108.68</c:v>
                </c:pt>
                <c:pt idx="52">
                  <c:v>4084.7399999999993</c:v>
                </c:pt>
                <c:pt idx="53">
                  <c:v>4091.76</c:v>
                </c:pt>
                <c:pt idx="54">
                  <c:v>4150.4399999999996</c:v>
                </c:pt>
                <c:pt idx="55">
                  <c:v>4141.4399999999996</c:v>
                </c:pt>
                <c:pt idx="56">
                  <c:v>4118.58</c:v>
                </c:pt>
                <c:pt idx="57">
                  <c:v>4103.1000000000004</c:v>
                </c:pt>
                <c:pt idx="58">
                  <c:v>4115.88</c:v>
                </c:pt>
                <c:pt idx="59">
                  <c:v>4084.2000000000003</c:v>
                </c:pt>
                <c:pt idx="60">
                  <c:v>4016.8800000000006</c:v>
                </c:pt>
                <c:pt idx="61">
                  <c:v>4019.94</c:v>
                </c:pt>
                <c:pt idx="62">
                  <c:v>4003.92</c:v>
                </c:pt>
                <c:pt idx="63">
                  <c:v>3981.7800000000007</c:v>
                </c:pt>
                <c:pt idx="64">
                  <c:v>3968.82</c:v>
                </c:pt>
                <c:pt idx="65">
                  <c:v>3960.18</c:v>
                </c:pt>
                <c:pt idx="66">
                  <c:v>3938.0400000000004</c:v>
                </c:pt>
                <c:pt idx="67">
                  <c:v>3854.52</c:v>
                </c:pt>
                <c:pt idx="68">
                  <c:v>3821.2200000000003</c:v>
                </c:pt>
                <c:pt idx="69">
                  <c:v>3713.7599999999998</c:v>
                </c:pt>
                <c:pt idx="70">
                  <c:v>3642.3</c:v>
                </c:pt>
                <c:pt idx="71">
                  <c:v>3594.6</c:v>
                </c:pt>
                <c:pt idx="72">
                  <c:v>3525.66</c:v>
                </c:pt>
                <c:pt idx="73">
                  <c:v>3501.72</c:v>
                </c:pt>
                <c:pt idx="74">
                  <c:v>3454.56</c:v>
                </c:pt>
                <c:pt idx="75">
                  <c:v>3410.28</c:v>
                </c:pt>
                <c:pt idx="76">
                  <c:v>3403.44</c:v>
                </c:pt>
                <c:pt idx="77">
                  <c:v>3375.36</c:v>
                </c:pt>
                <c:pt idx="78">
                  <c:v>3322.62</c:v>
                </c:pt>
                <c:pt idx="79">
                  <c:v>3300.48</c:v>
                </c:pt>
                <c:pt idx="80">
                  <c:v>3296.88</c:v>
                </c:pt>
                <c:pt idx="81">
                  <c:v>3274.56</c:v>
                </c:pt>
                <c:pt idx="82">
                  <c:v>3252.06</c:v>
                </c:pt>
                <c:pt idx="83">
                  <c:v>3249.72</c:v>
                </c:pt>
                <c:pt idx="84">
                  <c:v>3218.94</c:v>
                </c:pt>
                <c:pt idx="85">
                  <c:v>3199.32</c:v>
                </c:pt>
                <c:pt idx="86">
                  <c:v>3151.98</c:v>
                </c:pt>
                <c:pt idx="87">
                  <c:v>3133.98</c:v>
                </c:pt>
                <c:pt idx="88">
                  <c:v>3122.64</c:v>
                </c:pt>
                <c:pt idx="89">
                  <c:v>3025.62</c:v>
                </c:pt>
                <c:pt idx="90">
                  <c:v>2994.12</c:v>
                </c:pt>
                <c:pt idx="91">
                  <c:v>2966.4</c:v>
                </c:pt>
                <c:pt idx="92">
                  <c:v>2940.3</c:v>
                </c:pt>
                <c:pt idx="93">
                  <c:v>2897.82</c:v>
                </c:pt>
                <c:pt idx="94">
                  <c:v>2837.52</c:v>
                </c:pt>
                <c:pt idx="95">
                  <c:v>2834.46</c:v>
                </c:pt>
              </c:numCache>
            </c:numRef>
          </c:val>
          <c:smooth val="0"/>
        </c:ser>
        <c:ser>
          <c:idx val="31"/>
          <c:order val="30"/>
          <c:tx>
            <c:strRef>
              <c:f>'Energy Data'!$AG$104</c:f>
              <c:strCache>
                <c:ptCount val="1"/>
                <c:pt idx="0">
                  <c:v>2-Jul</c:v>
                </c:pt>
              </c:strCache>
            </c:strRef>
          </c:tx>
          <c:spPr>
            <a:ln w="34925" cap="rnd">
              <a:solidFill>
                <a:schemeClr val="accent2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Data'!$AG$105:$AG$200</c:f>
              <c:numCache>
                <c:formatCode>General</c:formatCode>
                <c:ptCount val="96"/>
                <c:pt idx="0">
                  <c:v>2770.74</c:v>
                </c:pt>
                <c:pt idx="1">
                  <c:v>2755.98</c:v>
                </c:pt>
                <c:pt idx="2">
                  <c:v>2761.2</c:v>
                </c:pt>
                <c:pt idx="3">
                  <c:v>2728.8</c:v>
                </c:pt>
                <c:pt idx="4">
                  <c:v>2718.54</c:v>
                </c:pt>
                <c:pt idx="5">
                  <c:v>2739.24</c:v>
                </c:pt>
                <c:pt idx="6">
                  <c:v>2728.98</c:v>
                </c:pt>
                <c:pt idx="7">
                  <c:v>2717.46</c:v>
                </c:pt>
                <c:pt idx="8">
                  <c:v>2705.22</c:v>
                </c:pt>
                <c:pt idx="9">
                  <c:v>2709.72</c:v>
                </c:pt>
                <c:pt idx="10">
                  <c:v>2692.8</c:v>
                </c:pt>
                <c:pt idx="11">
                  <c:v>2679.12</c:v>
                </c:pt>
                <c:pt idx="12">
                  <c:v>2673.36</c:v>
                </c:pt>
                <c:pt idx="13">
                  <c:v>2696.94</c:v>
                </c:pt>
                <c:pt idx="14">
                  <c:v>2689.74</c:v>
                </c:pt>
                <c:pt idx="15">
                  <c:v>2684.52</c:v>
                </c:pt>
                <c:pt idx="16">
                  <c:v>2687.22</c:v>
                </c:pt>
                <c:pt idx="17">
                  <c:v>2709.36</c:v>
                </c:pt>
                <c:pt idx="18">
                  <c:v>2698.74</c:v>
                </c:pt>
                <c:pt idx="19">
                  <c:v>2711.52</c:v>
                </c:pt>
                <c:pt idx="20">
                  <c:v>2700</c:v>
                </c:pt>
                <c:pt idx="21">
                  <c:v>2752.74</c:v>
                </c:pt>
                <c:pt idx="22">
                  <c:v>2813.22</c:v>
                </c:pt>
                <c:pt idx="23">
                  <c:v>2865.6</c:v>
                </c:pt>
                <c:pt idx="24">
                  <c:v>2912.4</c:v>
                </c:pt>
                <c:pt idx="25">
                  <c:v>2914.2</c:v>
                </c:pt>
                <c:pt idx="26">
                  <c:v>2955.6</c:v>
                </c:pt>
                <c:pt idx="27">
                  <c:v>2928.24</c:v>
                </c:pt>
                <c:pt idx="28">
                  <c:v>2896.02</c:v>
                </c:pt>
                <c:pt idx="29">
                  <c:v>2882.88</c:v>
                </c:pt>
                <c:pt idx="30">
                  <c:v>2934.18</c:v>
                </c:pt>
                <c:pt idx="31">
                  <c:v>2884.68</c:v>
                </c:pt>
                <c:pt idx="32">
                  <c:v>2911.68</c:v>
                </c:pt>
                <c:pt idx="33">
                  <c:v>2967.48</c:v>
                </c:pt>
                <c:pt idx="34">
                  <c:v>3081.96</c:v>
                </c:pt>
                <c:pt idx="35">
                  <c:v>3144.24</c:v>
                </c:pt>
                <c:pt idx="36">
                  <c:v>3142.8</c:v>
                </c:pt>
                <c:pt idx="37">
                  <c:v>3132.18</c:v>
                </c:pt>
                <c:pt idx="38">
                  <c:v>3126.6</c:v>
                </c:pt>
                <c:pt idx="39">
                  <c:v>3122.1</c:v>
                </c:pt>
                <c:pt idx="40">
                  <c:v>3146.4</c:v>
                </c:pt>
                <c:pt idx="41">
                  <c:v>3163.32</c:v>
                </c:pt>
                <c:pt idx="42">
                  <c:v>3161.52</c:v>
                </c:pt>
                <c:pt idx="43">
                  <c:v>3035.52</c:v>
                </c:pt>
                <c:pt idx="44">
                  <c:v>3004.2</c:v>
                </c:pt>
                <c:pt idx="45">
                  <c:v>2980.98</c:v>
                </c:pt>
                <c:pt idx="46">
                  <c:v>3009.6</c:v>
                </c:pt>
                <c:pt idx="47">
                  <c:v>2997.54</c:v>
                </c:pt>
                <c:pt idx="48">
                  <c:v>3016.8</c:v>
                </c:pt>
                <c:pt idx="49">
                  <c:v>2964.24</c:v>
                </c:pt>
                <c:pt idx="50">
                  <c:v>2966.04</c:v>
                </c:pt>
                <c:pt idx="51">
                  <c:v>2986.56</c:v>
                </c:pt>
                <c:pt idx="52">
                  <c:v>2996.28</c:v>
                </c:pt>
                <c:pt idx="53">
                  <c:v>2995.38</c:v>
                </c:pt>
                <c:pt idx="54">
                  <c:v>3003.84</c:v>
                </c:pt>
                <c:pt idx="55">
                  <c:v>3013.56</c:v>
                </c:pt>
                <c:pt idx="56">
                  <c:v>3026.88</c:v>
                </c:pt>
                <c:pt idx="57">
                  <c:v>3120.84</c:v>
                </c:pt>
                <c:pt idx="58">
                  <c:v>3182.94</c:v>
                </c:pt>
                <c:pt idx="59">
                  <c:v>3170.88</c:v>
                </c:pt>
                <c:pt idx="60">
                  <c:v>3206.16</c:v>
                </c:pt>
                <c:pt idx="61">
                  <c:v>3199.32</c:v>
                </c:pt>
                <c:pt idx="62">
                  <c:v>3137.22</c:v>
                </c:pt>
                <c:pt idx="63">
                  <c:v>3147.84</c:v>
                </c:pt>
                <c:pt idx="64">
                  <c:v>3167.82</c:v>
                </c:pt>
                <c:pt idx="65">
                  <c:v>3134.16</c:v>
                </c:pt>
                <c:pt idx="66">
                  <c:v>3143.52</c:v>
                </c:pt>
                <c:pt idx="67">
                  <c:v>3139.2</c:v>
                </c:pt>
                <c:pt idx="68">
                  <c:v>3114.54</c:v>
                </c:pt>
                <c:pt idx="69">
                  <c:v>3072.24</c:v>
                </c:pt>
                <c:pt idx="70">
                  <c:v>3041.28</c:v>
                </c:pt>
                <c:pt idx="71">
                  <c:v>2997</c:v>
                </c:pt>
                <c:pt idx="72">
                  <c:v>2966.76</c:v>
                </c:pt>
                <c:pt idx="73">
                  <c:v>2980.62</c:v>
                </c:pt>
                <c:pt idx="74">
                  <c:v>2977.2</c:v>
                </c:pt>
                <c:pt idx="75">
                  <c:v>2983.86</c:v>
                </c:pt>
                <c:pt idx="76">
                  <c:v>2999.16</c:v>
                </c:pt>
                <c:pt idx="77">
                  <c:v>2984.04</c:v>
                </c:pt>
                <c:pt idx="78">
                  <c:v>2967.3</c:v>
                </c:pt>
                <c:pt idx="79">
                  <c:v>2981.34</c:v>
                </c:pt>
                <c:pt idx="80">
                  <c:v>2955.78</c:v>
                </c:pt>
                <c:pt idx="81">
                  <c:v>2965.68</c:v>
                </c:pt>
                <c:pt idx="82">
                  <c:v>2928.06</c:v>
                </c:pt>
                <c:pt idx="83">
                  <c:v>2936.34</c:v>
                </c:pt>
                <c:pt idx="84">
                  <c:v>2934.72</c:v>
                </c:pt>
                <c:pt idx="85">
                  <c:v>2926.08</c:v>
                </c:pt>
                <c:pt idx="86">
                  <c:v>2903.94</c:v>
                </c:pt>
                <c:pt idx="87">
                  <c:v>2887.38</c:v>
                </c:pt>
                <c:pt idx="88">
                  <c:v>2858.94</c:v>
                </c:pt>
                <c:pt idx="89">
                  <c:v>2793.78</c:v>
                </c:pt>
                <c:pt idx="90">
                  <c:v>2799.36</c:v>
                </c:pt>
                <c:pt idx="91">
                  <c:v>2786.22</c:v>
                </c:pt>
                <c:pt idx="92">
                  <c:v>2786.22</c:v>
                </c:pt>
                <c:pt idx="93">
                  <c:v>2730.24</c:v>
                </c:pt>
                <c:pt idx="94">
                  <c:v>2669.4</c:v>
                </c:pt>
                <c:pt idx="95">
                  <c:v>2669.76</c:v>
                </c:pt>
              </c:numCache>
            </c:numRef>
          </c:val>
          <c:smooth val="0"/>
        </c:ser>
        <c:ser>
          <c:idx val="32"/>
          <c:order val="31"/>
          <c:tx>
            <c:strRef>
              <c:f>'Energy Data'!$AH$104</c:f>
              <c:strCache>
                <c:ptCount val="1"/>
                <c:pt idx="0">
                  <c:v>7/3/2016</c:v>
                </c:pt>
              </c:strCache>
            </c:strRef>
          </c:tx>
          <c:spPr>
            <a:ln w="34925" cap="rnd">
              <a:solidFill>
                <a:schemeClr val="accent3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Data'!$AH$105:$AH$200</c:f>
              <c:numCache>
                <c:formatCode>General</c:formatCode>
                <c:ptCount val="96"/>
                <c:pt idx="0">
                  <c:v>2679.48</c:v>
                </c:pt>
                <c:pt idx="1">
                  <c:v>2666.52</c:v>
                </c:pt>
                <c:pt idx="2">
                  <c:v>2632.14</c:v>
                </c:pt>
                <c:pt idx="3">
                  <c:v>2634.66</c:v>
                </c:pt>
                <c:pt idx="4">
                  <c:v>2612.34</c:v>
                </c:pt>
                <c:pt idx="5">
                  <c:v>2607.84</c:v>
                </c:pt>
                <c:pt idx="6">
                  <c:v>2606.7600000000002</c:v>
                </c:pt>
                <c:pt idx="7">
                  <c:v>2610.7199999999998</c:v>
                </c:pt>
                <c:pt idx="8">
                  <c:v>2597.7600000000002</c:v>
                </c:pt>
                <c:pt idx="9">
                  <c:v>2615.94</c:v>
                </c:pt>
                <c:pt idx="10">
                  <c:v>2603.34</c:v>
                </c:pt>
                <c:pt idx="11">
                  <c:v>2613.96</c:v>
                </c:pt>
                <c:pt idx="12">
                  <c:v>2582.2800000000002</c:v>
                </c:pt>
                <c:pt idx="13">
                  <c:v>2617.02</c:v>
                </c:pt>
                <c:pt idx="14">
                  <c:v>2621.34</c:v>
                </c:pt>
                <c:pt idx="15">
                  <c:v>2606.94</c:v>
                </c:pt>
                <c:pt idx="16">
                  <c:v>2596.3200000000002</c:v>
                </c:pt>
                <c:pt idx="17">
                  <c:v>2609.8200000000002</c:v>
                </c:pt>
                <c:pt idx="18">
                  <c:v>2608.1999999999998</c:v>
                </c:pt>
                <c:pt idx="19">
                  <c:v>2608.1999999999998</c:v>
                </c:pt>
                <c:pt idx="20">
                  <c:v>2612.88</c:v>
                </c:pt>
                <c:pt idx="21">
                  <c:v>2652.3</c:v>
                </c:pt>
                <c:pt idx="22">
                  <c:v>2710.98</c:v>
                </c:pt>
                <c:pt idx="23">
                  <c:v>2759.94</c:v>
                </c:pt>
                <c:pt idx="24">
                  <c:v>2819.88</c:v>
                </c:pt>
                <c:pt idx="25">
                  <c:v>2816.28</c:v>
                </c:pt>
                <c:pt idx="26">
                  <c:v>2889</c:v>
                </c:pt>
                <c:pt idx="27">
                  <c:v>2866.68</c:v>
                </c:pt>
                <c:pt idx="28">
                  <c:v>2847.6</c:v>
                </c:pt>
                <c:pt idx="29">
                  <c:v>2884.32</c:v>
                </c:pt>
                <c:pt idx="30">
                  <c:v>2891.88</c:v>
                </c:pt>
                <c:pt idx="31">
                  <c:v>2878.74</c:v>
                </c:pt>
                <c:pt idx="32">
                  <c:v>2859.48</c:v>
                </c:pt>
                <c:pt idx="33">
                  <c:v>2945.34</c:v>
                </c:pt>
                <c:pt idx="34">
                  <c:v>2964.96</c:v>
                </c:pt>
                <c:pt idx="35">
                  <c:v>2978.64</c:v>
                </c:pt>
                <c:pt idx="36">
                  <c:v>3003.84</c:v>
                </c:pt>
                <c:pt idx="37">
                  <c:v>3039.48</c:v>
                </c:pt>
                <c:pt idx="38">
                  <c:v>3060.72</c:v>
                </c:pt>
                <c:pt idx="39">
                  <c:v>3074.58</c:v>
                </c:pt>
                <c:pt idx="40">
                  <c:v>3084.3</c:v>
                </c:pt>
                <c:pt idx="41">
                  <c:v>3058.38</c:v>
                </c:pt>
                <c:pt idx="42">
                  <c:v>3071.34</c:v>
                </c:pt>
                <c:pt idx="43">
                  <c:v>3082.86</c:v>
                </c:pt>
                <c:pt idx="44">
                  <c:v>3084.48</c:v>
                </c:pt>
                <c:pt idx="45">
                  <c:v>3089.16</c:v>
                </c:pt>
                <c:pt idx="46">
                  <c:v>3103.38</c:v>
                </c:pt>
                <c:pt idx="47">
                  <c:v>3112.02</c:v>
                </c:pt>
                <c:pt idx="48">
                  <c:v>3076.56</c:v>
                </c:pt>
                <c:pt idx="49">
                  <c:v>3100.32</c:v>
                </c:pt>
                <c:pt idx="50">
                  <c:v>3115.8</c:v>
                </c:pt>
                <c:pt idx="51">
                  <c:v>3106.98</c:v>
                </c:pt>
                <c:pt idx="52">
                  <c:v>3107.52</c:v>
                </c:pt>
                <c:pt idx="53">
                  <c:v>3061.26</c:v>
                </c:pt>
                <c:pt idx="54">
                  <c:v>3090.96</c:v>
                </c:pt>
                <c:pt idx="55">
                  <c:v>3094.2</c:v>
                </c:pt>
                <c:pt idx="56">
                  <c:v>3097.44</c:v>
                </c:pt>
                <c:pt idx="57">
                  <c:v>3113.46</c:v>
                </c:pt>
                <c:pt idx="58">
                  <c:v>3090.6</c:v>
                </c:pt>
                <c:pt idx="59">
                  <c:v>3049.02</c:v>
                </c:pt>
                <c:pt idx="60">
                  <c:v>3074.76</c:v>
                </c:pt>
                <c:pt idx="61">
                  <c:v>3044.88</c:v>
                </c:pt>
                <c:pt idx="62">
                  <c:v>3046.5</c:v>
                </c:pt>
                <c:pt idx="63">
                  <c:v>3053.34</c:v>
                </c:pt>
                <c:pt idx="64">
                  <c:v>3059.82</c:v>
                </c:pt>
                <c:pt idx="65">
                  <c:v>3047.76</c:v>
                </c:pt>
                <c:pt idx="66">
                  <c:v>3050.28</c:v>
                </c:pt>
                <c:pt idx="67">
                  <c:v>3043.98</c:v>
                </c:pt>
                <c:pt idx="68">
                  <c:v>3054.6</c:v>
                </c:pt>
                <c:pt idx="69">
                  <c:v>3019.5</c:v>
                </c:pt>
                <c:pt idx="70">
                  <c:v>2987.82</c:v>
                </c:pt>
                <c:pt idx="71">
                  <c:v>2993.76</c:v>
                </c:pt>
                <c:pt idx="72">
                  <c:v>2988.9</c:v>
                </c:pt>
                <c:pt idx="73">
                  <c:v>2988.18</c:v>
                </c:pt>
                <c:pt idx="74">
                  <c:v>2986.56</c:v>
                </c:pt>
                <c:pt idx="75">
                  <c:v>3010.14</c:v>
                </c:pt>
                <c:pt idx="76">
                  <c:v>3039.48</c:v>
                </c:pt>
                <c:pt idx="77">
                  <c:v>3034.08</c:v>
                </c:pt>
                <c:pt idx="78">
                  <c:v>2994.3</c:v>
                </c:pt>
                <c:pt idx="79">
                  <c:v>3007.08</c:v>
                </c:pt>
                <c:pt idx="80">
                  <c:v>2992.14</c:v>
                </c:pt>
                <c:pt idx="81">
                  <c:v>2986.02</c:v>
                </c:pt>
                <c:pt idx="82">
                  <c:v>2990.7</c:v>
                </c:pt>
                <c:pt idx="83">
                  <c:v>2986.38</c:v>
                </c:pt>
                <c:pt idx="84">
                  <c:v>3000.78</c:v>
                </c:pt>
                <c:pt idx="85">
                  <c:v>2942.1</c:v>
                </c:pt>
                <c:pt idx="86">
                  <c:v>2916.54</c:v>
                </c:pt>
                <c:pt idx="87">
                  <c:v>2887.74</c:v>
                </c:pt>
                <c:pt idx="88">
                  <c:v>2886.84</c:v>
                </c:pt>
                <c:pt idx="89">
                  <c:v>2843.1</c:v>
                </c:pt>
                <c:pt idx="90">
                  <c:v>2820.42</c:v>
                </c:pt>
                <c:pt idx="91">
                  <c:v>2815.02</c:v>
                </c:pt>
                <c:pt idx="92">
                  <c:v>2784.6</c:v>
                </c:pt>
                <c:pt idx="93">
                  <c:v>2754.36</c:v>
                </c:pt>
                <c:pt idx="94">
                  <c:v>2705.22</c:v>
                </c:pt>
                <c:pt idx="95">
                  <c:v>2691.9</c:v>
                </c:pt>
              </c:numCache>
            </c:numRef>
          </c:val>
          <c:smooth val="0"/>
        </c:ser>
        <c:ser>
          <c:idx val="33"/>
          <c:order val="32"/>
          <c:tx>
            <c:strRef>
              <c:f>'Energy Data'!$AI$104</c:f>
              <c:strCache>
                <c:ptCount val="1"/>
                <c:pt idx="0">
                  <c:v>7/4/2016</c:v>
                </c:pt>
              </c:strCache>
            </c:strRef>
          </c:tx>
          <c:spPr>
            <a:ln w="34925" cap="rnd">
              <a:solidFill>
                <a:schemeClr val="accent4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Data'!$AI$105:$AI$200</c:f>
              <c:numCache>
                <c:formatCode>General</c:formatCode>
                <c:ptCount val="96"/>
                <c:pt idx="0">
                  <c:v>2689.02</c:v>
                </c:pt>
                <c:pt idx="1">
                  <c:v>2680.2</c:v>
                </c:pt>
                <c:pt idx="2">
                  <c:v>2655.9</c:v>
                </c:pt>
                <c:pt idx="3">
                  <c:v>2667.24</c:v>
                </c:pt>
                <c:pt idx="4">
                  <c:v>2638.62</c:v>
                </c:pt>
                <c:pt idx="5">
                  <c:v>2629.8</c:v>
                </c:pt>
                <c:pt idx="6">
                  <c:v>2606.4</c:v>
                </c:pt>
                <c:pt idx="7">
                  <c:v>2608.1999999999998</c:v>
                </c:pt>
                <c:pt idx="8">
                  <c:v>2600.46</c:v>
                </c:pt>
                <c:pt idx="9">
                  <c:v>2623.14</c:v>
                </c:pt>
                <c:pt idx="10">
                  <c:v>2626.38</c:v>
                </c:pt>
                <c:pt idx="11">
                  <c:v>2626.92</c:v>
                </c:pt>
                <c:pt idx="12">
                  <c:v>2624.58</c:v>
                </c:pt>
                <c:pt idx="13">
                  <c:v>2637.72</c:v>
                </c:pt>
                <c:pt idx="14">
                  <c:v>2669.22</c:v>
                </c:pt>
                <c:pt idx="15">
                  <c:v>2676.96</c:v>
                </c:pt>
                <c:pt idx="16">
                  <c:v>2671.38</c:v>
                </c:pt>
                <c:pt idx="17">
                  <c:v>2678.22</c:v>
                </c:pt>
                <c:pt idx="18">
                  <c:v>2672.82</c:v>
                </c:pt>
                <c:pt idx="19">
                  <c:v>2692.44</c:v>
                </c:pt>
                <c:pt idx="20">
                  <c:v>2691.9</c:v>
                </c:pt>
                <c:pt idx="21">
                  <c:v>2784.06</c:v>
                </c:pt>
                <c:pt idx="22">
                  <c:v>2894.04</c:v>
                </c:pt>
                <c:pt idx="23">
                  <c:v>2933.28</c:v>
                </c:pt>
                <c:pt idx="24">
                  <c:v>2965.32</c:v>
                </c:pt>
                <c:pt idx="25">
                  <c:v>3024</c:v>
                </c:pt>
                <c:pt idx="26">
                  <c:v>3213.54</c:v>
                </c:pt>
                <c:pt idx="27">
                  <c:v>3202.02</c:v>
                </c:pt>
                <c:pt idx="28">
                  <c:v>3226.32</c:v>
                </c:pt>
                <c:pt idx="29">
                  <c:v>3171.24</c:v>
                </c:pt>
                <c:pt idx="30">
                  <c:v>3175.2</c:v>
                </c:pt>
                <c:pt idx="31">
                  <c:v>3170.34</c:v>
                </c:pt>
                <c:pt idx="32">
                  <c:v>3158.64</c:v>
                </c:pt>
                <c:pt idx="33">
                  <c:v>3151.8</c:v>
                </c:pt>
                <c:pt idx="34">
                  <c:v>3205.44</c:v>
                </c:pt>
                <c:pt idx="35">
                  <c:v>3171.6</c:v>
                </c:pt>
                <c:pt idx="36">
                  <c:v>3181.14</c:v>
                </c:pt>
                <c:pt idx="37">
                  <c:v>3154.5</c:v>
                </c:pt>
                <c:pt idx="38">
                  <c:v>3189.06</c:v>
                </c:pt>
                <c:pt idx="39">
                  <c:v>3229.56</c:v>
                </c:pt>
                <c:pt idx="40">
                  <c:v>3219.48</c:v>
                </c:pt>
                <c:pt idx="41">
                  <c:v>3210.66</c:v>
                </c:pt>
                <c:pt idx="42">
                  <c:v>3256.2</c:v>
                </c:pt>
                <c:pt idx="43">
                  <c:v>3265.92</c:v>
                </c:pt>
                <c:pt idx="44">
                  <c:v>3279.96</c:v>
                </c:pt>
                <c:pt idx="45">
                  <c:v>3293.28</c:v>
                </c:pt>
                <c:pt idx="46">
                  <c:v>3272.76</c:v>
                </c:pt>
                <c:pt idx="47">
                  <c:v>3323.16</c:v>
                </c:pt>
                <c:pt idx="48">
                  <c:v>3307.86</c:v>
                </c:pt>
                <c:pt idx="49">
                  <c:v>3320.28</c:v>
                </c:pt>
                <c:pt idx="50">
                  <c:v>3313.08</c:v>
                </c:pt>
                <c:pt idx="51">
                  <c:v>3285</c:v>
                </c:pt>
                <c:pt idx="52">
                  <c:v>3294.54</c:v>
                </c:pt>
                <c:pt idx="53">
                  <c:v>3313.62</c:v>
                </c:pt>
                <c:pt idx="54">
                  <c:v>3298.68</c:v>
                </c:pt>
                <c:pt idx="55">
                  <c:v>3290.4</c:v>
                </c:pt>
                <c:pt idx="56">
                  <c:v>3319.92</c:v>
                </c:pt>
                <c:pt idx="57">
                  <c:v>3297.24</c:v>
                </c:pt>
                <c:pt idx="58">
                  <c:v>3295.44</c:v>
                </c:pt>
                <c:pt idx="59">
                  <c:v>3321.72</c:v>
                </c:pt>
                <c:pt idx="60">
                  <c:v>3290.94</c:v>
                </c:pt>
                <c:pt idx="61">
                  <c:v>3297.06</c:v>
                </c:pt>
                <c:pt idx="62">
                  <c:v>3303.36</c:v>
                </c:pt>
                <c:pt idx="63">
                  <c:v>3300.12</c:v>
                </c:pt>
                <c:pt idx="64">
                  <c:v>3286.62</c:v>
                </c:pt>
                <c:pt idx="65">
                  <c:v>3268.26</c:v>
                </c:pt>
                <c:pt idx="66">
                  <c:v>3318.48</c:v>
                </c:pt>
                <c:pt idx="67">
                  <c:v>3341.34</c:v>
                </c:pt>
                <c:pt idx="68">
                  <c:v>3327.3</c:v>
                </c:pt>
                <c:pt idx="69">
                  <c:v>3319.74</c:v>
                </c:pt>
                <c:pt idx="70">
                  <c:v>3289.5</c:v>
                </c:pt>
                <c:pt idx="71">
                  <c:v>3282.48</c:v>
                </c:pt>
                <c:pt idx="72">
                  <c:v>3311.28</c:v>
                </c:pt>
                <c:pt idx="73">
                  <c:v>3297.78</c:v>
                </c:pt>
                <c:pt idx="74">
                  <c:v>3278.34</c:v>
                </c:pt>
                <c:pt idx="75">
                  <c:v>3263.76</c:v>
                </c:pt>
                <c:pt idx="76">
                  <c:v>3264.66</c:v>
                </c:pt>
                <c:pt idx="77">
                  <c:v>3225.6</c:v>
                </c:pt>
                <c:pt idx="78">
                  <c:v>3194.46</c:v>
                </c:pt>
                <c:pt idx="79">
                  <c:v>3192.3</c:v>
                </c:pt>
                <c:pt idx="80">
                  <c:v>3179.7</c:v>
                </c:pt>
                <c:pt idx="81">
                  <c:v>3137.94</c:v>
                </c:pt>
                <c:pt idx="82">
                  <c:v>3150.18</c:v>
                </c:pt>
                <c:pt idx="83">
                  <c:v>3110.04</c:v>
                </c:pt>
                <c:pt idx="84">
                  <c:v>3117.06</c:v>
                </c:pt>
                <c:pt idx="85">
                  <c:v>3077.1</c:v>
                </c:pt>
                <c:pt idx="86">
                  <c:v>3042.9</c:v>
                </c:pt>
                <c:pt idx="87">
                  <c:v>3045.06</c:v>
                </c:pt>
                <c:pt idx="88">
                  <c:v>3022.38</c:v>
                </c:pt>
                <c:pt idx="89">
                  <c:v>2930.04</c:v>
                </c:pt>
                <c:pt idx="90">
                  <c:v>2902.14</c:v>
                </c:pt>
                <c:pt idx="91">
                  <c:v>2873.16</c:v>
                </c:pt>
                <c:pt idx="92">
                  <c:v>2857.5</c:v>
                </c:pt>
                <c:pt idx="93">
                  <c:v>2818.08</c:v>
                </c:pt>
                <c:pt idx="94">
                  <c:v>2777.94</c:v>
                </c:pt>
                <c:pt idx="95">
                  <c:v>2758.68</c:v>
                </c:pt>
              </c:numCache>
            </c:numRef>
          </c:val>
          <c:smooth val="0"/>
        </c:ser>
        <c:ser>
          <c:idx val="34"/>
          <c:order val="33"/>
          <c:tx>
            <c:strRef>
              <c:f>'Energy Data'!$AJ$104</c:f>
              <c:strCache>
                <c:ptCount val="1"/>
                <c:pt idx="0">
                  <c:v>7/5/2016</c:v>
                </c:pt>
              </c:strCache>
            </c:strRef>
          </c:tx>
          <c:spPr>
            <a:ln w="34925" cap="rnd">
              <a:solidFill>
                <a:schemeClr val="accent5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Data'!$AJ$105:$AJ$200</c:f>
              <c:numCache>
                <c:formatCode>General</c:formatCode>
                <c:ptCount val="96"/>
                <c:pt idx="0">
                  <c:v>2744.28</c:v>
                </c:pt>
                <c:pt idx="1">
                  <c:v>2712.24</c:v>
                </c:pt>
                <c:pt idx="2">
                  <c:v>2706.84</c:v>
                </c:pt>
                <c:pt idx="3">
                  <c:v>2693.52</c:v>
                </c:pt>
                <c:pt idx="4">
                  <c:v>2669.4</c:v>
                </c:pt>
                <c:pt idx="5">
                  <c:v>2675.34</c:v>
                </c:pt>
                <c:pt idx="6">
                  <c:v>2654.28</c:v>
                </c:pt>
                <c:pt idx="7">
                  <c:v>2648.34</c:v>
                </c:pt>
                <c:pt idx="8">
                  <c:v>2659.86</c:v>
                </c:pt>
                <c:pt idx="9">
                  <c:v>2662.2</c:v>
                </c:pt>
                <c:pt idx="10">
                  <c:v>2662.02</c:v>
                </c:pt>
                <c:pt idx="11">
                  <c:v>2665.44</c:v>
                </c:pt>
                <c:pt idx="12">
                  <c:v>2657.52</c:v>
                </c:pt>
                <c:pt idx="13">
                  <c:v>2658.06</c:v>
                </c:pt>
                <c:pt idx="14">
                  <c:v>2649.6</c:v>
                </c:pt>
                <c:pt idx="15">
                  <c:v>2663.46</c:v>
                </c:pt>
                <c:pt idx="16">
                  <c:v>2673.9</c:v>
                </c:pt>
                <c:pt idx="17">
                  <c:v>2655.9</c:v>
                </c:pt>
                <c:pt idx="18">
                  <c:v>2680.92</c:v>
                </c:pt>
                <c:pt idx="19">
                  <c:v>2704.14</c:v>
                </c:pt>
                <c:pt idx="20">
                  <c:v>2728.26</c:v>
                </c:pt>
                <c:pt idx="21">
                  <c:v>2801.34</c:v>
                </c:pt>
                <c:pt idx="22">
                  <c:v>2951.82</c:v>
                </c:pt>
                <c:pt idx="23">
                  <c:v>2983.32</c:v>
                </c:pt>
                <c:pt idx="24">
                  <c:v>3052.98</c:v>
                </c:pt>
                <c:pt idx="25">
                  <c:v>3171.42</c:v>
                </c:pt>
                <c:pt idx="26">
                  <c:v>3436.92</c:v>
                </c:pt>
                <c:pt idx="27">
                  <c:v>3543.12</c:v>
                </c:pt>
                <c:pt idx="28">
                  <c:v>3581.4599999999996</c:v>
                </c:pt>
                <c:pt idx="29">
                  <c:v>3627</c:v>
                </c:pt>
                <c:pt idx="30">
                  <c:v>3660.1199999999994</c:v>
                </c:pt>
                <c:pt idx="31">
                  <c:v>3704.5800000000004</c:v>
                </c:pt>
                <c:pt idx="32">
                  <c:v>3762.7199999999993</c:v>
                </c:pt>
                <c:pt idx="33">
                  <c:v>3807.1800000000003</c:v>
                </c:pt>
                <c:pt idx="34">
                  <c:v>3873.06</c:v>
                </c:pt>
                <c:pt idx="35">
                  <c:v>3963.06</c:v>
                </c:pt>
                <c:pt idx="36">
                  <c:v>4016.34</c:v>
                </c:pt>
                <c:pt idx="37">
                  <c:v>4040.8200000000006</c:v>
                </c:pt>
                <c:pt idx="38">
                  <c:v>4085.8200000000006</c:v>
                </c:pt>
                <c:pt idx="39">
                  <c:v>4105.26</c:v>
                </c:pt>
                <c:pt idx="40">
                  <c:v>4143.96</c:v>
                </c:pt>
                <c:pt idx="41">
                  <c:v>4177.9799999999996</c:v>
                </c:pt>
                <c:pt idx="42">
                  <c:v>4205.7</c:v>
                </c:pt>
                <c:pt idx="43">
                  <c:v>4177.08</c:v>
                </c:pt>
                <c:pt idx="44">
                  <c:v>4199.9399999999996</c:v>
                </c:pt>
                <c:pt idx="45">
                  <c:v>4191.4799999999996</c:v>
                </c:pt>
                <c:pt idx="46">
                  <c:v>4200.84</c:v>
                </c:pt>
                <c:pt idx="47">
                  <c:v>4234.1400000000003</c:v>
                </c:pt>
                <c:pt idx="48">
                  <c:v>4226.76</c:v>
                </c:pt>
                <c:pt idx="49">
                  <c:v>4181.76</c:v>
                </c:pt>
                <c:pt idx="50">
                  <c:v>4194.54</c:v>
                </c:pt>
                <c:pt idx="51">
                  <c:v>4211.46</c:v>
                </c:pt>
                <c:pt idx="52">
                  <c:v>4226.3999999999996</c:v>
                </c:pt>
                <c:pt idx="53">
                  <c:v>4253.76</c:v>
                </c:pt>
                <c:pt idx="54">
                  <c:v>4238.1000000000004</c:v>
                </c:pt>
                <c:pt idx="55">
                  <c:v>4262.22</c:v>
                </c:pt>
                <c:pt idx="56">
                  <c:v>4254.84</c:v>
                </c:pt>
                <c:pt idx="57">
                  <c:v>4224.24</c:v>
                </c:pt>
                <c:pt idx="58">
                  <c:v>4207.8599999999997</c:v>
                </c:pt>
                <c:pt idx="59">
                  <c:v>4197.0600000000004</c:v>
                </c:pt>
                <c:pt idx="60">
                  <c:v>4181.76</c:v>
                </c:pt>
                <c:pt idx="61">
                  <c:v>4174.92</c:v>
                </c:pt>
                <c:pt idx="62">
                  <c:v>4134.0600000000004</c:v>
                </c:pt>
                <c:pt idx="63">
                  <c:v>4115.5200000000004</c:v>
                </c:pt>
                <c:pt idx="64">
                  <c:v>4109.22</c:v>
                </c:pt>
                <c:pt idx="65">
                  <c:v>4053.2400000000002</c:v>
                </c:pt>
                <c:pt idx="66">
                  <c:v>4054.5</c:v>
                </c:pt>
                <c:pt idx="67">
                  <c:v>3976.74</c:v>
                </c:pt>
                <c:pt idx="68">
                  <c:v>3899.1599999999994</c:v>
                </c:pt>
                <c:pt idx="69">
                  <c:v>3808.26</c:v>
                </c:pt>
                <c:pt idx="70">
                  <c:v>3702.96</c:v>
                </c:pt>
                <c:pt idx="71">
                  <c:v>3678.66</c:v>
                </c:pt>
                <c:pt idx="72">
                  <c:v>3618.7200000000003</c:v>
                </c:pt>
                <c:pt idx="73">
                  <c:v>3565.4400000000005</c:v>
                </c:pt>
                <c:pt idx="74">
                  <c:v>3548.16</c:v>
                </c:pt>
                <c:pt idx="75">
                  <c:v>3489.3</c:v>
                </c:pt>
                <c:pt idx="76">
                  <c:v>3486.6000000000004</c:v>
                </c:pt>
                <c:pt idx="77">
                  <c:v>3472.2</c:v>
                </c:pt>
                <c:pt idx="78">
                  <c:v>3396.78</c:v>
                </c:pt>
                <c:pt idx="79">
                  <c:v>3389.4</c:v>
                </c:pt>
                <c:pt idx="80">
                  <c:v>3367.08</c:v>
                </c:pt>
                <c:pt idx="81">
                  <c:v>3340.44</c:v>
                </c:pt>
                <c:pt idx="82">
                  <c:v>3312</c:v>
                </c:pt>
                <c:pt idx="83">
                  <c:v>3301.2</c:v>
                </c:pt>
                <c:pt idx="84">
                  <c:v>3292.02</c:v>
                </c:pt>
                <c:pt idx="85">
                  <c:v>3251.16</c:v>
                </c:pt>
                <c:pt idx="86">
                  <c:v>3217.32</c:v>
                </c:pt>
                <c:pt idx="87">
                  <c:v>3183.48</c:v>
                </c:pt>
                <c:pt idx="88">
                  <c:v>3196.44</c:v>
                </c:pt>
                <c:pt idx="89">
                  <c:v>3071.7</c:v>
                </c:pt>
                <c:pt idx="90">
                  <c:v>3027.42</c:v>
                </c:pt>
                <c:pt idx="91">
                  <c:v>3015.72</c:v>
                </c:pt>
                <c:pt idx="92">
                  <c:v>2978.1</c:v>
                </c:pt>
                <c:pt idx="93">
                  <c:v>2946.06</c:v>
                </c:pt>
                <c:pt idx="94">
                  <c:v>2875.32</c:v>
                </c:pt>
                <c:pt idx="95">
                  <c:v>2870.82</c:v>
                </c:pt>
              </c:numCache>
            </c:numRef>
          </c:val>
          <c:smooth val="0"/>
        </c:ser>
        <c:ser>
          <c:idx val="35"/>
          <c:order val="34"/>
          <c:tx>
            <c:strRef>
              <c:f>'Energy Data'!$AK$104</c:f>
              <c:strCache>
                <c:ptCount val="1"/>
                <c:pt idx="0">
                  <c:v>6-Jul</c:v>
                </c:pt>
              </c:strCache>
            </c:strRef>
          </c:tx>
          <c:spPr>
            <a:ln w="34925" cap="rnd">
              <a:solidFill>
                <a:schemeClr val="accent6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Data'!$AK$105:$AK$200</c:f>
              <c:numCache>
                <c:formatCode>General</c:formatCode>
                <c:ptCount val="96"/>
                <c:pt idx="0">
                  <c:v>2845.62</c:v>
                </c:pt>
                <c:pt idx="1">
                  <c:v>2820.24</c:v>
                </c:pt>
                <c:pt idx="2">
                  <c:v>2815.56</c:v>
                </c:pt>
                <c:pt idx="3">
                  <c:v>2806.02</c:v>
                </c:pt>
                <c:pt idx="4">
                  <c:v>2786.04</c:v>
                </c:pt>
                <c:pt idx="5">
                  <c:v>2772.54</c:v>
                </c:pt>
                <c:pt idx="6">
                  <c:v>2753.82</c:v>
                </c:pt>
                <c:pt idx="7">
                  <c:v>2737.26</c:v>
                </c:pt>
                <c:pt idx="8">
                  <c:v>2740.86</c:v>
                </c:pt>
                <c:pt idx="9">
                  <c:v>2731.5</c:v>
                </c:pt>
                <c:pt idx="10">
                  <c:v>2771.82</c:v>
                </c:pt>
                <c:pt idx="11">
                  <c:v>2765.16</c:v>
                </c:pt>
                <c:pt idx="12">
                  <c:v>2745.9</c:v>
                </c:pt>
                <c:pt idx="13">
                  <c:v>2752.56</c:v>
                </c:pt>
                <c:pt idx="14">
                  <c:v>2753.28</c:v>
                </c:pt>
                <c:pt idx="15">
                  <c:v>2750.4</c:v>
                </c:pt>
                <c:pt idx="16">
                  <c:v>2770.56</c:v>
                </c:pt>
                <c:pt idx="17">
                  <c:v>2752.92</c:v>
                </c:pt>
                <c:pt idx="18">
                  <c:v>2745.72</c:v>
                </c:pt>
                <c:pt idx="19">
                  <c:v>2754.9</c:v>
                </c:pt>
                <c:pt idx="20">
                  <c:v>2773.08</c:v>
                </c:pt>
                <c:pt idx="21">
                  <c:v>2891.7</c:v>
                </c:pt>
                <c:pt idx="22">
                  <c:v>2991.24</c:v>
                </c:pt>
                <c:pt idx="23">
                  <c:v>3026.52</c:v>
                </c:pt>
                <c:pt idx="24">
                  <c:v>3079.26</c:v>
                </c:pt>
                <c:pt idx="25">
                  <c:v>3204.36</c:v>
                </c:pt>
                <c:pt idx="26">
                  <c:v>3468.06</c:v>
                </c:pt>
                <c:pt idx="27">
                  <c:v>3578.22</c:v>
                </c:pt>
                <c:pt idx="28">
                  <c:v>3632.0399999999995</c:v>
                </c:pt>
                <c:pt idx="29">
                  <c:v>3657.6</c:v>
                </c:pt>
                <c:pt idx="30">
                  <c:v>3668.22</c:v>
                </c:pt>
                <c:pt idx="31">
                  <c:v>3712.5</c:v>
                </c:pt>
                <c:pt idx="32">
                  <c:v>3780.18</c:v>
                </c:pt>
                <c:pt idx="33">
                  <c:v>3835.62</c:v>
                </c:pt>
                <c:pt idx="34">
                  <c:v>3890.6999999999994</c:v>
                </c:pt>
                <c:pt idx="35">
                  <c:v>3971.8800000000006</c:v>
                </c:pt>
                <c:pt idx="36">
                  <c:v>4026.7800000000007</c:v>
                </c:pt>
                <c:pt idx="37">
                  <c:v>4039.7399999999993</c:v>
                </c:pt>
                <c:pt idx="38">
                  <c:v>4086</c:v>
                </c:pt>
                <c:pt idx="39">
                  <c:v>4105.9799999999996</c:v>
                </c:pt>
                <c:pt idx="40">
                  <c:v>4085.1</c:v>
                </c:pt>
                <c:pt idx="41">
                  <c:v>4138.0200000000004</c:v>
                </c:pt>
                <c:pt idx="42">
                  <c:v>4155.4799999999996</c:v>
                </c:pt>
                <c:pt idx="43">
                  <c:v>4139.1000000000004</c:v>
                </c:pt>
                <c:pt idx="44">
                  <c:v>4171.5</c:v>
                </c:pt>
                <c:pt idx="45">
                  <c:v>4176.18</c:v>
                </c:pt>
                <c:pt idx="46">
                  <c:v>4193.46</c:v>
                </c:pt>
                <c:pt idx="47">
                  <c:v>4199.76</c:v>
                </c:pt>
                <c:pt idx="48">
                  <c:v>4209.3</c:v>
                </c:pt>
                <c:pt idx="49">
                  <c:v>4246.38</c:v>
                </c:pt>
                <c:pt idx="50">
                  <c:v>4230.3599999999997</c:v>
                </c:pt>
                <c:pt idx="51">
                  <c:v>4226.22</c:v>
                </c:pt>
                <c:pt idx="52">
                  <c:v>4192.0200000000004</c:v>
                </c:pt>
                <c:pt idx="53">
                  <c:v>4195.9799999999996</c:v>
                </c:pt>
                <c:pt idx="54">
                  <c:v>4237.0200000000004</c:v>
                </c:pt>
                <c:pt idx="55">
                  <c:v>4216.8599999999997</c:v>
                </c:pt>
                <c:pt idx="56">
                  <c:v>4210.38</c:v>
                </c:pt>
                <c:pt idx="57">
                  <c:v>4196.34</c:v>
                </c:pt>
                <c:pt idx="58">
                  <c:v>4180.1400000000003</c:v>
                </c:pt>
                <c:pt idx="59">
                  <c:v>4180.68</c:v>
                </c:pt>
                <c:pt idx="60">
                  <c:v>4192.5600000000004</c:v>
                </c:pt>
                <c:pt idx="61">
                  <c:v>4171.1400000000003</c:v>
                </c:pt>
                <c:pt idx="62">
                  <c:v>4141.08</c:v>
                </c:pt>
                <c:pt idx="63">
                  <c:v>4119.4799999999996</c:v>
                </c:pt>
                <c:pt idx="64">
                  <c:v>4111.5600000000004</c:v>
                </c:pt>
                <c:pt idx="65">
                  <c:v>4102.0200000000004</c:v>
                </c:pt>
                <c:pt idx="66">
                  <c:v>4054.32</c:v>
                </c:pt>
                <c:pt idx="67">
                  <c:v>3962.34</c:v>
                </c:pt>
                <c:pt idx="68">
                  <c:v>3918.9599999999996</c:v>
                </c:pt>
                <c:pt idx="69">
                  <c:v>3839.4</c:v>
                </c:pt>
                <c:pt idx="70">
                  <c:v>3795.2999999999997</c:v>
                </c:pt>
                <c:pt idx="71">
                  <c:v>3730.32</c:v>
                </c:pt>
                <c:pt idx="72">
                  <c:v>3693.06</c:v>
                </c:pt>
                <c:pt idx="73">
                  <c:v>3653.2799999999997</c:v>
                </c:pt>
                <c:pt idx="74">
                  <c:v>3569.5800000000004</c:v>
                </c:pt>
                <c:pt idx="75">
                  <c:v>3550.68</c:v>
                </c:pt>
                <c:pt idx="76">
                  <c:v>3534.66</c:v>
                </c:pt>
                <c:pt idx="77">
                  <c:v>3499.7399999999993</c:v>
                </c:pt>
                <c:pt idx="78">
                  <c:v>3442.5</c:v>
                </c:pt>
                <c:pt idx="79">
                  <c:v>3403.98</c:v>
                </c:pt>
                <c:pt idx="80">
                  <c:v>3402</c:v>
                </c:pt>
                <c:pt idx="81">
                  <c:v>3331.44</c:v>
                </c:pt>
                <c:pt idx="82">
                  <c:v>3304.98</c:v>
                </c:pt>
                <c:pt idx="83">
                  <c:v>3329.64</c:v>
                </c:pt>
                <c:pt idx="84">
                  <c:v>3294.54</c:v>
                </c:pt>
                <c:pt idx="85">
                  <c:v>3249.36</c:v>
                </c:pt>
                <c:pt idx="86">
                  <c:v>3220.74</c:v>
                </c:pt>
                <c:pt idx="87">
                  <c:v>3217.5</c:v>
                </c:pt>
                <c:pt idx="88">
                  <c:v>3162.6</c:v>
                </c:pt>
                <c:pt idx="89">
                  <c:v>3063.06</c:v>
                </c:pt>
                <c:pt idx="90">
                  <c:v>3036.24</c:v>
                </c:pt>
                <c:pt idx="91">
                  <c:v>3015.54</c:v>
                </c:pt>
                <c:pt idx="92">
                  <c:v>2995.92</c:v>
                </c:pt>
                <c:pt idx="93">
                  <c:v>2933.46</c:v>
                </c:pt>
                <c:pt idx="94">
                  <c:v>2893.5</c:v>
                </c:pt>
                <c:pt idx="95">
                  <c:v>2864.52</c:v>
                </c:pt>
              </c:numCache>
            </c:numRef>
          </c:val>
          <c:smooth val="0"/>
        </c:ser>
        <c:ser>
          <c:idx val="36"/>
          <c:order val="35"/>
          <c:tx>
            <c:strRef>
              <c:f>'Energy Data'!$AL$104</c:f>
              <c:strCache>
                <c:ptCount val="1"/>
                <c:pt idx="0">
                  <c:v>7-Jul</c:v>
                </c:pt>
              </c:strCache>
            </c:strRef>
          </c:tx>
          <c:spPr>
            <a:ln w="34925" cap="rnd">
              <a:solidFill>
                <a:schemeClr val="accent1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Data'!$AL$105:$AL$200</c:f>
              <c:numCache>
                <c:formatCode>General</c:formatCode>
                <c:ptCount val="96"/>
                <c:pt idx="0">
                  <c:v>2845.44</c:v>
                </c:pt>
                <c:pt idx="1">
                  <c:v>2806.56</c:v>
                </c:pt>
                <c:pt idx="2">
                  <c:v>2784.24</c:v>
                </c:pt>
                <c:pt idx="3">
                  <c:v>2763.9</c:v>
                </c:pt>
                <c:pt idx="4">
                  <c:v>2747.52</c:v>
                </c:pt>
                <c:pt idx="5">
                  <c:v>2737.26</c:v>
                </c:pt>
                <c:pt idx="6">
                  <c:v>2737.26</c:v>
                </c:pt>
                <c:pt idx="7">
                  <c:v>2753.46</c:v>
                </c:pt>
                <c:pt idx="8">
                  <c:v>2736.54</c:v>
                </c:pt>
                <c:pt idx="9">
                  <c:v>2751.84</c:v>
                </c:pt>
                <c:pt idx="10">
                  <c:v>2751.48</c:v>
                </c:pt>
                <c:pt idx="11">
                  <c:v>2730.78</c:v>
                </c:pt>
                <c:pt idx="12">
                  <c:v>2730.6</c:v>
                </c:pt>
                <c:pt idx="13">
                  <c:v>2744.64</c:v>
                </c:pt>
                <c:pt idx="14">
                  <c:v>2709</c:v>
                </c:pt>
                <c:pt idx="15">
                  <c:v>2725.92</c:v>
                </c:pt>
                <c:pt idx="16">
                  <c:v>2709.36</c:v>
                </c:pt>
                <c:pt idx="17">
                  <c:v>2730.96</c:v>
                </c:pt>
                <c:pt idx="18">
                  <c:v>2720.88</c:v>
                </c:pt>
                <c:pt idx="19">
                  <c:v>2745.72</c:v>
                </c:pt>
                <c:pt idx="20">
                  <c:v>2735.64</c:v>
                </c:pt>
                <c:pt idx="21">
                  <c:v>2843.64</c:v>
                </c:pt>
                <c:pt idx="22">
                  <c:v>2960.28</c:v>
                </c:pt>
                <c:pt idx="23">
                  <c:v>2999.52</c:v>
                </c:pt>
                <c:pt idx="24">
                  <c:v>3079.08</c:v>
                </c:pt>
                <c:pt idx="25">
                  <c:v>3172.32</c:v>
                </c:pt>
                <c:pt idx="26">
                  <c:v>3456</c:v>
                </c:pt>
                <c:pt idx="27">
                  <c:v>3493.26</c:v>
                </c:pt>
                <c:pt idx="28">
                  <c:v>3531.06</c:v>
                </c:pt>
                <c:pt idx="29">
                  <c:v>3521.52</c:v>
                </c:pt>
                <c:pt idx="30">
                  <c:v>3556.44</c:v>
                </c:pt>
                <c:pt idx="31">
                  <c:v>3624.66</c:v>
                </c:pt>
                <c:pt idx="32">
                  <c:v>3675.5999999999995</c:v>
                </c:pt>
                <c:pt idx="33">
                  <c:v>3742.92</c:v>
                </c:pt>
                <c:pt idx="34">
                  <c:v>3805.7400000000002</c:v>
                </c:pt>
                <c:pt idx="35">
                  <c:v>3880.4400000000005</c:v>
                </c:pt>
                <c:pt idx="36">
                  <c:v>3922.92</c:v>
                </c:pt>
                <c:pt idx="37">
                  <c:v>3903.12</c:v>
                </c:pt>
                <c:pt idx="38">
                  <c:v>3968.82</c:v>
                </c:pt>
                <c:pt idx="39">
                  <c:v>3959.8199999999997</c:v>
                </c:pt>
                <c:pt idx="40">
                  <c:v>3993.12</c:v>
                </c:pt>
                <c:pt idx="41">
                  <c:v>3999.78</c:v>
                </c:pt>
                <c:pt idx="42">
                  <c:v>4027.86</c:v>
                </c:pt>
                <c:pt idx="43">
                  <c:v>4034.88</c:v>
                </c:pt>
                <c:pt idx="44">
                  <c:v>4078.08</c:v>
                </c:pt>
                <c:pt idx="45">
                  <c:v>4082.22</c:v>
                </c:pt>
                <c:pt idx="46">
                  <c:v>4082.22</c:v>
                </c:pt>
                <c:pt idx="47">
                  <c:v>4073.5799999999995</c:v>
                </c:pt>
                <c:pt idx="48">
                  <c:v>4069.26</c:v>
                </c:pt>
                <c:pt idx="49">
                  <c:v>4095.9</c:v>
                </c:pt>
                <c:pt idx="50">
                  <c:v>4078.26</c:v>
                </c:pt>
                <c:pt idx="51">
                  <c:v>4082.76</c:v>
                </c:pt>
                <c:pt idx="52">
                  <c:v>4105.9799999999996</c:v>
                </c:pt>
                <c:pt idx="53">
                  <c:v>4103.82</c:v>
                </c:pt>
                <c:pt idx="54">
                  <c:v>4090.68</c:v>
                </c:pt>
                <c:pt idx="55">
                  <c:v>4132.08</c:v>
                </c:pt>
                <c:pt idx="56">
                  <c:v>4114.62</c:v>
                </c:pt>
                <c:pt idx="57">
                  <c:v>4096.8</c:v>
                </c:pt>
                <c:pt idx="58">
                  <c:v>4059.36</c:v>
                </c:pt>
                <c:pt idx="59">
                  <c:v>4066.38</c:v>
                </c:pt>
                <c:pt idx="60">
                  <c:v>4045.14</c:v>
                </c:pt>
                <c:pt idx="61">
                  <c:v>4014.5399999999995</c:v>
                </c:pt>
                <c:pt idx="62">
                  <c:v>4012.92</c:v>
                </c:pt>
                <c:pt idx="63">
                  <c:v>3994.2000000000003</c:v>
                </c:pt>
                <c:pt idx="64">
                  <c:v>3947.22</c:v>
                </c:pt>
                <c:pt idx="65">
                  <c:v>3937.68</c:v>
                </c:pt>
                <c:pt idx="66">
                  <c:v>3914.1000000000004</c:v>
                </c:pt>
                <c:pt idx="67">
                  <c:v>3868.74</c:v>
                </c:pt>
                <c:pt idx="68">
                  <c:v>3809.7</c:v>
                </c:pt>
                <c:pt idx="69">
                  <c:v>3754.8</c:v>
                </c:pt>
                <c:pt idx="70">
                  <c:v>3646.62</c:v>
                </c:pt>
                <c:pt idx="71">
                  <c:v>3595.14</c:v>
                </c:pt>
                <c:pt idx="72">
                  <c:v>3581.82</c:v>
                </c:pt>
                <c:pt idx="73">
                  <c:v>3521.7000000000003</c:v>
                </c:pt>
                <c:pt idx="74">
                  <c:v>3450.96</c:v>
                </c:pt>
                <c:pt idx="75">
                  <c:v>3457.7999999999997</c:v>
                </c:pt>
                <c:pt idx="76">
                  <c:v>3452.0399999999995</c:v>
                </c:pt>
                <c:pt idx="77">
                  <c:v>3437.28</c:v>
                </c:pt>
                <c:pt idx="78">
                  <c:v>3373.56</c:v>
                </c:pt>
                <c:pt idx="79">
                  <c:v>3359.52</c:v>
                </c:pt>
                <c:pt idx="80">
                  <c:v>3330.36</c:v>
                </c:pt>
                <c:pt idx="81">
                  <c:v>3290.4</c:v>
                </c:pt>
                <c:pt idx="82">
                  <c:v>3251.88</c:v>
                </c:pt>
                <c:pt idx="83">
                  <c:v>3243.96</c:v>
                </c:pt>
                <c:pt idx="84">
                  <c:v>3223.8</c:v>
                </c:pt>
                <c:pt idx="85">
                  <c:v>3207.24</c:v>
                </c:pt>
                <c:pt idx="86">
                  <c:v>3180.96</c:v>
                </c:pt>
                <c:pt idx="87">
                  <c:v>3129.66</c:v>
                </c:pt>
                <c:pt idx="88">
                  <c:v>3123.54</c:v>
                </c:pt>
                <c:pt idx="89">
                  <c:v>3034.8</c:v>
                </c:pt>
                <c:pt idx="90">
                  <c:v>2977.02</c:v>
                </c:pt>
                <c:pt idx="91">
                  <c:v>2957.94</c:v>
                </c:pt>
                <c:pt idx="92">
                  <c:v>2951.82</c:v>
                </c:pt>
                <c:pt idx="93">
                  <c:v>2899.98</c:v>
                </c:pt>
                <c:pt idx="94">
                  <c:v>2854.26</c:v>
                </c:pt>
                <c:pt idx="95">
                  <c:v>2826.9</c:v>
                </c:pt>
              </c:numCache>
            </c:numRef>
          </c:val>
          <c:smooth val="0"/>
        </c:ser>
        <c:ser>
          <c:idx val="37"/>
          <c:order val="36"/>
          <c:tx>
            <c:strRef>
              <c:f>'Energy Data'!$AM$104</c:f>
              <c:strCache>
                <c:ptCount val="1"/>
                <c:pt idx="0">
                  <c:v>7/8/2016</c:v>
                </c:pt>
              </c:strCache>
            </c:strRef>
          </c:tx>
          <c:spPr>
            <a:ln w="34925" cap="rnd">
              <a:solidFill>
                <a:schemeClr val="accent2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Data'!$AM$105:$AM$200</c:f>
              <c:numCache>
                <c:formatCode>General</c:formatCode>
                <c:ptCount val="96"/>
                <c:pt idx="0">
                  <c:v>2818.26</c:v>
                </c:pt>
                <c:pt idx="1">
                  <c:v>2781.72</c:v>
                </c:pt>
                <c:pt idx="2">
                  <c:v>2766.42</c:v>
                </c:pt>
                <c:pt idx="3">
                  <c:v>2753.82</c:v>
                </c:pt>
                <c:pt idx="4">
                  <c:v>2725.56</c:v>
                </c:pt>
                <c:pt idx="5">
                  <c:v>2732.04</c:v>
                </c:pt>
                <c:pt idx="6">
                  <c:v>2747.16</c:v>
                </c:pt>
                <c:pt idx="7">
                  <c:v>2719.26</c:v>
                </c:pt>
                <c:pt idx="8">
                  <c:v>2689.38</c:v>
                </c:pt>
                <c:pt idx="9">
                  <c:v>2719.62</c:v>
                </c:pt>
                <c:pt idx="10">
                  <c:v>2721.24</c:v>
                </c:pt>
                <c:pt idx="11">
                  <c:v>2737.08</c:v>
                </c:pt>
                <c:pt idx="12">
                  <c:v>2719.62</c:v>
                </c:pt>
                <c:pt idx="13">
                  <c:v>2719.8</c:v>
                </c:pt>
                <c:pt idx="14">
                  <c:v>2728.62</c:v>
                </c:pt>
                <c:pt idx="15">
                  <c:v>2736</c:v>
                </c:pt>
                <c:pt idx="16">
                  <c:v>2730.24</c:v>
                </c:pt>
                <c:pt idx="17">
                  <c:v>2694.42</c:v>
                </c:pt>
                <c:pt idx="18">
                  <c:v>2717.82</c:v>
                </c:pt>
                <c:pt idx="19">
                  <c:v>2712.42</c:v>
                </c:pt>
                <c:pt idx="20">
                  <c:v>2725.2</c:v>
                </c:pt>
                <c:pt idx="21">
                  <c:v>2794.14</c:v>
                </c:pt>
                <c:pt idx="22">
                  <c:v>2891.88</c:v>
                </c:pt>
                <c:pt idx="23">
                  <c:v>2951.82</c:v>
                </c:pt>
                <c:pt idx="24">
                  <c:v>3019.86</c:v>
                </c:pt>
                <c:pt idx="25">
                  <c:v>3133.08</c:v>
                </c:pt>
                <c:pt idx="26">
                  <c:v>3401.1</c:v>
                </c:pt>
                <c:pt idx="27">
                  <c:v>3464.1000000000004</c:v>
                </c:pt>
                <c:pt idx="28">
                  <c:v>3516.1200000000003</c:v>
                </c:pt>
                <c:pt idx="29">
                  <c:v>3493.8000000000006</c:v>
                </c:pt>
                <c:pt idx="30">
                  <c:v>3534.3</c:v>
                </c:pt>
                <c:pt idx="31">
                  <c:v>3567.06</c:v>
                </c:pt>
                <c:pt idx="32">
                  <c:v>3654.36</c:v>
                </c:pt>
                <c:pt idx="33">
                  <c:v>3660.1199999999994</c:v>
                </c:pt>
                <c:pt idx="34">
                  <c:v>3732.3</c:v>
                </c:pt>
                <c:pt idx="35">
                  <c:v>3776.76</c:v>
                </c:pt>
                <c:pt idx="36">
                  <c:v>3820.4999999999995</c:v>
                </c:pt>
                <c:pt idx="37">
                  <c:v>3836.7000000000003</c:v>
                </c:pt>
                <c:pt idx="38">
                  <c:v>3835.26</c:v>
                </c:pt>
                <c:pt idx="39">
                  <c:v>3888.9000000000005</c:v>
                </c:pt>
                <c:pt idx="40">
                  <c:v>3894.66</c:v>
                </c:pt>
                <c:pt idx="41">
                  <c:v>3933.18</c:v>
                </c:pt>
                <c:pt idx="42">
                  <c:v>3944.7</c:v>
                </c:pt>
                <c:pt idx="43">
                  <c:v>3965.04</c:v>
                </c:pt>
                <c:pt idx="44">
                  <c:v>3970.4400000000005</c:v>
                </c:pt>
                <c:pt idx="45">
                  <c:v>3989.3399999999997</c:v>
                </c:pt>
                <c:pt idx="46">
                  <c:v>4026.7800000000007</c:v>
                </c:pt>
                <c:pt idx="47">
                  <c:v>4060.26</c:v>
                </c:pt>
                <c:pt idx="48">
                  <c:v>4076.1</c:v>
                </c:pt>
                <c:pt idx="49">
                  <c:v>4109.9399999999996</c:v>
                </c:pt>
                <c:pt idx="50">
                  <c:v>4071.24</c:v>
                </c:pt>
                <c:pt idx="51">
                  <c:v>4080.24</c:v>
                </c:pt>
                <c:pt idx="52">
                  <c:v>4040.1</c:v>
                </c:pt>
                <c:pt idx="53">
                  <c:v>4009.14</c:v>
                </c:pt>
                <c:pt idx="54">
                  <c:v>4022.64</c:v>
                </c:pt>
                <c:pt idx="55">
                  <c:v>4017.78</c:v>
                </c:pt>
                <c:pt idx="56">
                  <c:v>4004.6399999999994</c:v>
                </c:pt>
                <c:pt idx="57">
                  <c:v>3983.4</c:v>
                </c:pt>
                <c:pt idx="58">
                  <c:v>3968.2799999999997</c:v>
                </c:pt>
                <c:pt idx="59">
                  <c:v>3984.66</c:v>
                </c:pt>
                <c:pt idx="60">
                  <c:v>3954.0599999999995</c:v>
                </c:pt>
                <c:pt idx="61">
                  <c:v>3925.62</c:v>
                </c:pt>
                <c:pt idx="62">
                  <c:v>3925.26</c:v>
                </c:pt>
                <c:pt idx="63">
                  <c:v>3952.7999999999997</c:v>
                </c:pt>
                <c:pt idx="64">
                  <c:v>3935.1600000000003</c:v>
                </c:pt>
                <c:pt idx="65">
                  <c:v>3943.26</c:v>
                </c:pt>
                <c:pt idx="66">
                  <c:v>3904.7399999999993</c:v>
                </c:pt>
                <c:pt idx="67">
                  <c:v>3828.9599999999996</c:v>
                </c:pt>
                <c:pt idx="68">
                  <c:v>3774.6</c:v>
                </c:pt>
                <c:pt idx="69">
                  <c:v>3699.72</c:v>
                </c:pt>
                <c:pt idx="70">
                  <c:v>3614.7600000000007</c:v>
                </c:pt>
                <c:pt idx="71">
                  <c:v>3553.02</c:v>
                </c:pt>
                <c:pt idx="72">
                  <c:v>3554.46</c:v>
                </c:pt>
                <c:pt idx="73">
                  <c:v>3499.9199999999996</c:v>
                </c:pt>
                <c:pt idx="74">
                  <c:v>3441.06</c:v>
                </c:pt>
                <c:pt idx="75">
                  <c:v>3432.6</c:v>
                </c:pt>
                <c:pt idx="76">
                  <c:v>3393.72</c:v>
                </c:pt>
                <c:pt idx="77">
                  <c:v>3387.42</c:v>
                </c:pt>
                <c:pt idx="78">
                  <c:v>3367.08</c:v>
                </c:pt>
                <c:pt idx="79">
                  <c:v>3341.52</c:v>
                </c:pt>
                <c:pt idx="80">
                  <c:v>3301.56</c:v>
                </c:pt>
                <c:pt idx="81">
                  <c:v>3254.22</c:v>
                </c:pt>
                <c:pt idx="82">
                  <c:v>3210.3</c:v>
                </c:pt>
                <c:pt idx="83">
                  <c:v>3232.08</c:v>
                </c:pt>
                <c:pt idx="84">
                  <c:v>3215.88</c:v>
                </c:pt>
                <c:pt idx="85">
                  <c:v>3189.06</c:v>
                </c:pt>
                <c:pt idx="86">
                  <c:v>3166.38</c:v>
                </c:pt>
                <c:pt idx="87">
                  <c:v>3104.1</c:v>
                </c:pt>
                <c:pt idx="88">
                  <c:v>3068.64</c:v>
                </c:pt>
                <c:pt idx="89">
                  <c:v>2993.58</c:v>
                </c:pt>
                <c:pt idx="90">
                  <c:v>2952</c:v>
                </c:pt>
                <c:pt idx="91">
                  <c:v>2915.28</c:v>
                </c:pt>
                <c:pt idx="92">
                  <c:v>2882.34</c:v>
                </c:pt>
                <c:pt idx="93">
                  <c:v>2873.34</c:v>
                </c:pt>
                <c:pt idx="94">
                  <c:v>2801.88</c:v>
                </c:pt>
                <c:pt idx="95">
                  <c:v>2775.78</c:v>
                </c:pt>
              </c:numCache>
            </c:numRef>
          </c:val>
          <c:smooth val="0"/>
        </c:ser>
        <c:ser>
          <c:idx val="38"/>
          <c:order val="37"/>
          <c:tx>
            <c:strRef>
              <c:f>'Energy Data'!$AN$104</c:f>
              <c:strCache>
                <c:ptCount val="1"/>
                <c:pt idx="0">
                  <c:v>7/9/2016</c:v>
                </c:pt>
              </c:strCache>
            </c:strRef>
          </c:tx>
          <c:spPr>
            <a:ln w="34925" cap="rnd">
              <a:solidFill>
                <a:schemeClr val="accent3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Data'!$AN$105:$AN$200</c:f>
              <c:numCache>
                <c:formatCode>General</c:formatCode>
                <c:ptCount val="96"/>
                <c:pt idx="0">
                  <c:v>2766.24</c:v>
                </c:pt>
                <c:pt idx="1">
                  <c:v>2719.08</c:v>
                </c:pt>
                <c:pt idx="2">
                  <c:v>2731.86</c:v>
                </c:pt>
                <c:pt idx="3">
                  <c:v>2711.88</c:v>
                </c:pt>
                <c:pt idx="4">
                  <c:v>2693.7</c:v>
                </c:pt>
                <c:pt idx="5">
                  <c:v>2685.24</c:v>
                </c:pt>
                <c:pt idx="6">
                  <c:v>2688.66</c:v>
                </c:pt>
                <c:pt idx="7">
                  <c:v>2670.84</c:v>
                </c:pt>
                <c:pt idx="8">
                  <c:v>2661.84</c:v>
                </c:pt>
                <c:pt idx="9">
                  <c:v>2658.06</c:v>
                </c:pt>
                <c:pt idx="10">
                  <c:v>2652.48</c:v>
                </c:pt>
                <c:pt idx="11">
                  <c:v>2639.88</c:v>
                </c:pt>
                <c:pt idx="12">
                  <c:v>2632.86</c:v>
                </c:pt>
                <c:pt idx="13">
                  <c:v>2642.22</c:v>
                </c:pt>
                <c:pt idx="14">
                  <c:v>2643.12</c:v>
                </c:pt>
                <c:pt idx="15">
                  <c:v>2633.04</c:v>
                </c:pt>
                <c:pt idx="16">
                  <c:v>2621.52</c:v>
                </c:pt>
                <c:pt idx="17">
                  <c:v>2620.08</c:v>
                </c:pt>
                <c:pt idx="18">
                  <c:v>2616.66</c:v>
                </c:pt>
                <c:pt idx="19">
                  <c:v>2611.44</c:v>
                </c:pt>
                <c:pt idx="20">
                  <c:v>2615.7600000000002</c:v>
                </c:pt>
                <c:pt idx="21">
                  <c:v>2652.48</c:v>
                </c:pt>
                <c:pt idx="22">
                  <c:v>2724.12</c:v>
                </c:pt>
                <c:pt idx="23">
                  <c:v>2776.5</c:v>
                </c:pt>
                <c:pt idx="24">
                  <c:v>2830.86</c:v>
                </c:pt>
                <c:pt idx="25">
                  <c:v>2827.8</c:v>
                </c:pt>
                <c:pt idx="26">
                  <c:v>2844.9</c:v>
                </c:pt>
                <c:pt idx="27">
                  <c:v>2800.44</c:v>
                </c:pt>
                <c:pt idx="28">
                  <c:v>2756.52</c:v>
                </c:pt>
                <c:pt idx="29">
                  <c:v>2817.9</c:v>
                </c:pt>
                <c:pt idx="30">
                  <c:v>2849.76</c:v>
                </c:pt>
                <c:pt idx="31">
                  <c:v>2839.5</c:v>
                </c:pt>
                <c:pt idx="32">
                  <c:v>2826.9</c:v>
                </c:pt>
                <c:pt idx="33">
                  <c:v>2898.72</c:v>
                </c:pt>
                <c:pt idx="34">
                  <c:v>2963.88</c:v>
                </c:pt>
                <c:pt idx="35">
                  <c:v>3000.24</c:v>
                </c:pt>
                <c:pt idx="36">
                  <c:v>3000.96</c:v>
                </c:pt>
                <c:pt idx="37">
                  <c:v>2981.52</c:v>
                </c:pt>
                <c:pt idx="38">
                  <c:v>3014.28</c:v>
                </c:pt>
                <c:pt idx="39">
                  <c:v>3005.82</c:v>
                </c:pt>
                <c:pt idx="40">
                  <c:v>3030.3</c:v>
                </c:pt>
                <c:pt idx="41">
                  <c:v>3036.96</c:v>
                </c:pt>
                <c:pt idx="42">
                  <c:v>3054.78</c:v>
                </c:pt>
                <c:pt idx="43">
                  <c:v>3085.56</c:v>
                </c:pt>
                <c:pt idx="44">
                  <c:v>3117.24</c:v>
                </c:pt>
                <c:pt idx="45">
                  <c:v>3125.7</c:v>
                </c:pt>
                <c:pt idx="46">
                  <c:v>3121.74</c:v>
                </c:pt>
                <c:pt idx="47">
                  <c:v>3097.98</c:v>
                </c:pt>
                <c:pt idx="48">
                  <c:v>3126.78</c:v>
                </c:pt>
                <c:pt idx="49">
                  <c:v>3133.26</c:v>
                </c:pt>
                <c:pt idx="50">
                  <c:v>3168</c:v>
                </c:pt>
                <c:pt idx="51">
                  <c:v>3115.26</c:v>
                </c:pt>
                <c:pt idx="52">
                  <c:v>3118.14</c:v>
                </c:pt>
                <c:pt idx="53">
                  <c:v>3110.04</c:v>
                </c:pt>
                <c:pt idx="54">
                  <c:v>3133.26</c:v>
                </c:pt>
                <c:pt idx="55">
                  <c:v>3151.08</c:v>
                </c:pt>
                <c:pt idx="56">
                  <c:v>3135.96</c:v>
                </c:pt>
                <c:pt idx="57">
                  <c:v>3120.48</c:v>
                </c:pt>
                <c:pt idx="58">
                  <c:v>3128.22</c:v>
                </c:pt>
                <c:pt idx="59">
                  <c:v>3140.64</c:v>
                </c:pt>
                <c:pt idx="60">
                  <c:v>3121.74</c:v>
                </c:pt>
                <c:pt idx="61">
                  <c:v>3105.72</c:v>
                </c:pt>
                <c:pt idx="62">
                  <c:v>3114.9</c:v>
                </c:pt>
                <c:pt idx="63">
                  <c:v>3101.22</c:v>
                </c:pt>
                <c:pt idx="64">
                  <c:v>3080.16</c:v>
                </c:pt>
                <c:pt idx="65">
                  <c:v>3084.84</c:v>
                </c:pt>
                <c:pt idx="66">
                  <c:v>3104.82</c:v>
                </c:pt>
                <c:pt idx="67">
                  <c:v>3145.68</c:v>
                </c:pt>
                <c:pt idx="68">
                  <c:v>3156.12</c:v>
                </c:pt>
                <c:pt idx="69">
                  <c:v>3092.94</c:v>
                </c:pt>
                <c:pt idx="70">
                  <c:v>3088.98</c:v>
                </c:pt>
                <c:pt idx="71">
                  <c:v>3055.5</c:v>
                </c:pt>
                <c:pt idx="72">
                  <c:v>3035.52</c:v>
                </c:pt>
                <c:pt idx="73">
                  <c:v>3016.26</c:v>
                </c:pt>
                <c:pt idx="74">
                  <c:v>3034.26</c:v>
                </c:pt>
                <c:pt idx="75">
                  <c:v>3030.12</c:v>
                </c:pt>
                <c:pt idx="76">
                  <c:v>3082.14</c:v>
                </c:pt>
                <c:pt idx="77">
                  <c:v>3081.96</c:v>
                </c:pt>
                <c:pt idx="78">
                  <c:v>3054.24</c:v>
                </c:pt>
                <c:pt idx="79">
                  <c:v>3042.36</c:v>
                </c:pt>
                <c:pt idx="80">
                  <c:v>3045.96</c:v>
                </c:pt>
                <c:pt idx="81">
                  <c:v>3049.2</c:v>
                </c:pt>
                <c:pt idx="82">
                  <c:v>3049.02</c:v>
                </c:pt>
                <c:pt idx="83">
                  <c:v>3056.22</c:v>
                </c:pt>
                <c:pt idx="84">
                  <c:v>3025.98</c:v>
                </c:pt>
                <c:pt idx="85">
                  <c:v>2970.9</c:v>
                </c:pt>
                <c:pt idx="86">
                  <c:v>2960.46</c:v>
                </c:pt>
                <c:pt idx="87">
                  <c:v>2954.7</c:v>
                </c:pt>
                <c:pt idx="88">
                  <c:v>2941.38</c:v>
                </c:pt>
                <c:pt idx="89">
                  <c:v>2874.6</c:v>
                </c:pt>
                <c:pt idx="90">
                  <c:v>2819.52</c:v>
                </c:pt>
                <c:pt idx="91">
                  <c:v>2803.68</c:v>
                </c:pt>
                <c:pt idx="92">
                  <c:v>2788.38</c:v>
                </c:pt>
                <c:pt idx="93">
                  <c:v>2797.2</c:v>
                </c:pt>
                <c:pt idx="94">
                  <c:v>2770.2</c:v>
                </c:pt>
                <c:pt idx="95">
                  <c:v>2735.46</c:v>
                </c:pt>
              </c:numCache>
            </c:numRef>
          </c:val>
          <c:smooth val="0"/>
        </c:ser>
        <c:ser>
          <c:idx val="39"/>
          <c:order val="38"/>
          <c:tx>
            <c:strRef>
              <c:f>'Energy Data'!$AO$104</c:f>
              <c:strCache>
                <c:ptCount val="1"/>
                <c:pt idx="0">
                  <c:v>7/10/2016</c:v>
                </c:pt>
              </c:strCache>
            </c:strRef>
          </c:tx>
          <c:spPr>
            <a:ln w="34925" cap="rnd">
              <a:solidFill>
                <a:schemeClr val="accent4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Data'!$AO$105:$AO$200</c:f>
              <c:numCache>
                <c:formatCode>General</c:formatCode>
                <c:ptCount val="96"/>
                <c:pt idx="0">
                  <c:v>2689.56</c:v>
                </c:pt>
                <c:pt idx="1">
                  <c:v>2650.5</c:v>
                </c:pt>
                <c:pt idx="2">
                  <c:v>2634.12</c:v>
                </c:pt>
                <c:pt idx="3">
                  <c:v>2635.2</c:v>
                </c:pt>
                <c:pt idx="4">
                  <c:v>2606.7600000000002</c:v>
                </c:pt>
                <c:pt idx="5">
                  <c:v>2614.6799999999998</c:v>
                </c:pt>
                <c:pt idx="6">
                  <c:v>2612.52</c:v>
                </c:pt>
                <c:pt idx="7">
                  <c:v>2603.88</c:v>
                </c:pt>
                <c:pt idx="8">
                  <c:v>2589.48</c:v>
                </c:pt>
                <c:pt idx="9">
                  <c:v>2583</c:v>
                </c:pt>
                <c:pt idx="10">
                  <c:v>2579.58</c:v>
                </c:pt>
                <c:pt idx="11">
                  <c:v>2588.94</c:v>
                </c:pt>
                <c:pt idx="12">
                  <c:v>2583.1799999999998</c:v>
                </c:pt>
                <c:pt idx="13">
                  <c:v>2597.2199999999998</c:v>
                </c:pt>
                <c:pt idx="14">
                  <c:v>2596.5</c:v>
                </c:pt>
                <c:pt idx="15">
                  <c:v>2598.84</c:v>
                </c:pt>
                <c:pt idx="16">
                  <c:v>2586.2399999999998</c:v>
                </c:pt>
                <c:pt idx="17">
                  <c:v>2597.04</c:v>
                </c:pt>
                <c:pt idx="18">
                  <c:v>2598.84</c:v>
                </c:pt>
                <c:pt idx="19">
                  <c:v>2599.1999999999998</c:v>
                </c:pt>
                <c:pt idx="20">
                  <c:v>2591.1</c:v>
                </c:pt>
                <c:pt idx="21">
                  <c:v>2614.86</c:v>
                </c:pt>
                <c:pt idx="22">
                  <c:v>2674.98</c:v>
                </c:pt>
                <c:pt idx="23">
                  <c:v>2723.94</c:v>
                </c:pt>
                <c:pt idx="24">
                  <c:v>2783.16</c:v>
                </c:pt>
                <c:pt idx="25">
                  <c:v>2808.9</c:v>
                </c:pt>
                <c:pt idx="26">
                  <c:v>2842.56</c:v>
                </c:pt>
                <c:pt idx="27">
                  <c:v>2806.02</c:v>
                </c:pt>
                <c:pt idx="28">
                  <c:v>2804.04</c:v>
                </c:pt>
                <c:pt idx="29">
                  <c:v>2856.78</c:v>
                </c:pt>
                <c:pt idx="30">
                  <c:v>2874.96</c:v>
                </c:pt>
                <c:pt idx="31">
                  <c:v>2855.52</c:v>
                </c:pt>
                <c:pt idx="32">
                  <c:v>2855.88</c:v>
                </c:pt>
                <c:pt idx="33">
                  <c:v>2878.38</c:v>
                </c:pt>
                <c:pt idx="34">
                  <c:v>2905.38</c:v>
                </c:pt>
                <c:pt idx="35">
                  <c:v>2904.48</c:v>
                </c:pt>
                <c:pt idx="36">
                  <c:v>2918.52</c:v>
                </c:pt>
                <c:pt idx="37">
                  <c:v>2952</c:v>
                </c:pt>
                <c:pt idx="38">
                  <c:v>3011.04</c:v>
                </c:pt>
                <c:pt idx="39">
                  <c:v>3003.12</c:v>
                </c:pt>
                <c:pt idx="40">
                  <c:v>3012.84</c:v>
                </c:pt>
                <c:pt idx="41">
                  <c:v>3024.72</c:v>
                </c:pt>
                <c:pt idx="42">
                  <c:v>3019.86</c:v>
                </c:pt>
                <c:pt idx="43">
                  <c:v>3035.52</c:v>
                </c:pt>
                <c:pt idx="44">
                  <c:v>3050.82</c:v>
                </c:pt>
                <c:pt idx="45">
                  <c:v>3077.82</c:v>
                </c:pt>
                <c:pt idx="46">
                  <c:v>3058.2</c:v>
                </c:pt>
                <c:pt idx="47">
                  <c:v>3081.06</c:v>
                </c:pt>
                <c:pt idx="48">
                  <c:v>3086.46</c:v>
                </c:pt>
                <c:pt idx="49">
                  <c:v>3098.34</c:v>
                </c:pt>
                <c:pt idx="50">
                  <c:v>3100.68</c:v>
                </c:pt>
                <c:pt idx="51">
                  <c:v>3097.08</c:v>
                </c:pt>
                <c:pt idx="52">
                  <c:v>3091.14</c:v>
                </c:pt>
                <c:pt idx="53">
                  <c:v>3107.34</c:v>
                </c:pt>
                <c:pt idx="54">
                  <c:v>3098.34</c:v>
                </c:pt>
                <c:pt idx="55">
                  <c:v>3106.08</c:v>
                </c:pt>
                <c:pt idx="56">
                  <c:v>3108.96</c:v>
                </c:pt>
                <c:pt idx="57">
                  <c:v>3095.82</c:v>
                </c:pt>
                <c:pt idx="58">
                  <c:v>3104.46</c:v>
                </c:pt>
                <c:pt idx="59">
                  <c:v>3125.52</c:v>
                </c:pt>
                <c:pt idx="60">
                  <c:v>3108.96</c:v>
                </c:pt>
                <c:pt idx="61">
                  <c:v>3078.18</c:v>
                </c:pt>
                <c:pt idx="62">
                  <c:v>3091.14</c:v>
                </c:pt>
                <c:pt idx="63">
                  <c:v>3081.24</c:v>
                </c:pt>
                <c:pt idx="64">
                  <c:v>3060.9</c:v>
                </c:pt>
                <c:pt idx="65">
                  <c:v>3054.78</c:v>
                </c:pt>
                <c:pt idx="66">
                  <c:v>3056.76</c:v>
                </c:pt>
                <c:pt idx="67">
                  <c:v>3071.34</c:v>
                </c:pt>
                <c:pt idx="68">
                  <c:v>3065.76</c:v>
                </c:pt>
                <c:pt idx="69">
                  <c:v>3068.28</c:v>
                </c:pt>
                <c:pt idx="70">
                  <c:v>3058.74</c:v>
                </c:pt>
                <c:pt idx="71">
                  <c:v>3036.06</c:v>
                </c:pt>
                <c:pt idx="72">
                  <c:v>3020.76</c:v>
                </c:pt>
                <c:pt idx="73">
                  <c:v>3011.76</c:v>
                </c:pt>
                <c:pt idx="74">
                  <c:v>3022.92</c:v>
                </c:pt>
                <c:pt idx="75">
                  <c:v>3029.94</c:v>
                </c:pt>
                <c:pt idx="76">
                  <c:v>3038.76</c:v>
                </c:pt>
                <c:pt idx="77">
                  <c:v>2989.62</c:v>
                </c:pt>
                <c:pt idx="78">
                  <c:v>2956.5</c:v>
                </c:pt>
                <c:pt idx="79">
                  <c:v>2971.98</c:v>
                </c:pt>
                <c:pt idx="80">
                  <c:v>2965.86</c:v>
                </c:pt>
                <c:pt idx="81">
                  <c:v>2958.48</c:v>
                </c:pt>
                <c:pt idx="82">
                  <c:v>2949.48</c:v>
                </c:pt>
                <c:pt idx="83">
                  <c:v>2932.56</c:v>
                </c:pt>
                <c:pt idx="84">
                  <c:v>2937.42</c:v>
                </c:pt>
                <c:pt idx="85">
                  <c:v>2926.26</c:v>
                </c:pt>
                <c:pt idx="86">
                  <c:v>2902.32</c:v>
                </c:pt>
                <c:pt idx="87">
                  <c:v>2891.52</c:v>
                </c:pt>
                <c:pt idx="88">
                  <c:v>2887.2</c:v>
                </c:pt>
                <c:pt idx="89">
                  <c:v>2830.14</c:v>
                </c:pt>
                <c:pt idx="90">
                  <c:v>2807.28</c:v>
                </c:pt>
                <c:pt idx="91">
                  <c:v>2792.34</c:v>
                </c:pt>
                <c:pt idx="92">
                  <c:v>2782.08</c:v>
                </c:pt>
                <c:pt idx="93">
                  <c:v>2760.12</c:v>
                </c:pt>
                <c:pt idx="94">
                  <c:v>2704.14</c:v>
                </c:pt>
                <c:pt idx="95">
                  <c:v>2692.98</c:v>
                </c:pt>
              </c:numCache>
            </c:numRef>
          </c:val>
          <c:smooth val="0"/>
        </c:ser>
        <c:ser>
          <c:idx val="40"/>
          <c:order val="39"/>
          <c:tx>
            <c:strRef>
              <c:f>'Energy Data'!$AP$104</c:f>
              <c:strCache>
                <c:ptCount val="1"/>
                <c:pt idx="0">
                  <c:v>11-Jul</c:v>
                </c:pt>
              </c:strCache>
            </c:strRef>
          </c:tx>
          <c:spPr>
            <a:ln w="34925" cap="rnd">
              <a:solidFill>
                <a:schemeClr val="accent5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Data'!$AP$105:$AP$200</c:f>
              <c:numCache>
                <c:formatCode>General</c:formatCode>
                <c:ptCount val="96"/>
                <c:pt idx="0">
                  <c:v>2683.44</c:v>
                </c:pt>
                <c:pt idx="1">
                  <c:v>2656.62</c:v>
                </c:pt>
                <c:pt idx="2">
                  <c:v>2655.9</c:v>
                </c:pt>
                <c:pt idx="3">
                  <c:v>2656.08</c:v>
                </c:pt>
                <c:pt idx="4">
                  <c:v>2640.24</c:v>
                </c:pt>
                <c:pt idx="5">
                  <c:v>2639.16</c:v>
                </c:pt>
                <c:pt idx="6">
                  <c:v>2633.22</c:v>
                </c:pt>
                <c:pt idx="7">
                  <c:v>2627.46</c:v>
                </c:pt>
                <c:pt idx="8">
                  <c:v>2613.42</c:v>
                </c:pt>
                <c:pt idx="9">
                  <c:v>2597.2199999999998</c:v>
                </c:pt>
                <c:pt idx="10">
                  <c:v>2597.7600000000002</c:v>
                </c:pt>
                <c:pt idx="11">
                  <c:v>2604.42</c:v>
                </c:pt>
                <c:pt idx="12">
                  <c:v>2598.3000000000002</c:v>
                </c:pt>
                <c:pt idx="13">
                  <c:v>2618.46</c:v>
                </c:pt>
                <c:pt idx="14">
                  <c:v>2631.78</c:v>
                </c:pt>
                <c:pt idx="15">
                  <c:v>2638.98</c:v>
                </c:pt>
                <c:pt idx="16">
                  <c:v>2644.92</c:v>
                </c:pt>
                <c:pt idx="17">
                  <c:v>2661.12</c:v>
                </c:pt>
                <c:pt idx="18">
                  <c:v>2664.54</c:v>
                </c:pt>
                <c:pt idx="19">
                  <c:v>2673.9</c:v>
                </c:pt>
                <c:pt idx="20">
                  <c:v>2684.34</c:v>
                </c:pt>
                <c:pt idx="21">
                  <c:v>2774.34</c:v>
                </c:pt>
                <c:pt idx="22">
                  <c:v>2860.38</c:v>
                </c:pt>
                <c:pt idx="23">
                  <c:v>2895.3</c:v>
                </c:pt>
                <c:pt idx="24">
                  <c:v>2913.84</c:v>
                </c:pt>
                <c:pt idx="25">
                  <c:v>3023.1</c:v>
                </c:pt>
                <c:pt idx="26">
                  <c:v>3282.48</c:v>
                </c:pt>
                <c:pt idx="27">
                  <c:v>3382.38</c:v>
                </c:pt>
                <c:pt idx="28">
                  <c:v>3421.62</c:v>
                </c:pt>
                <c:pt idx="29">
                  <c:v>3438.18</c:v>
                </c:pt>
                <c:pt idx="30">
                  <c:v>3498.3</c:v>
                </c:pt>
                <c:pt idx="31">
                  <c:v>3562.38</c:v>
                </c:pt>
                <c:pt idx="32">
                  <c:v>3618.7200000000003</c:v>
                </c:pt>
                <c:pt idx="33">
                  <c:v>3713.7599999999998</c:v>
                </c:pt>
                <c:pt idx="34">
                  <c:v>3793.5</c:v>
                </c:pt>
                <c:pt idx="35">
                  <c:v>3913.74</c:v>
                </c:pt>
                <c:pt idx="36">
                  <c:v>4011.6599999999994</c:v>
                </c:pt>
                <c:pt idx="37">
                  <c:v>4034.7</c:v>
                </c:pt>
                <c:pt idx="38">
                  <c:v>4037.76</c:v>
                </c:pt>
                <c:pt idx="39">
                  <c:v>4061.34</c:v>
                </c:pt>
                <c:pt idx="40">
                  <c:v>4096.9799999999996</c:v>
                </c:pt>
                <c:pt idx="41">
                  <c:v>4067.1</c:v>
                </c:pt>
                <c:pt idx="42">
                  <c:v>4126.8599999999997</c:v>
                </c:pt>
                <c:pt idx="43">
                  <c:v>4159.62</c:v>
                </c:pt>
                <c:pt idx="44">
                  <c:v>4151.16</c:v>
                </c:pt>
                <c:pt idx="45">
                  <c:v>4160.88</c:v>
                </c:pt>
                <c:pt idx="46">
                  <c:v>4147.5600000000004</c:v>
                </c:pt>
                <c:pt idx="47">
                  <c:v>4160.7</c:v>
                </c:pt>
                <c:pt idx="48">
                  <c:v>4150.08</c:v>
                </c:pt>
                <c:pt idx="49">
                  <c:v>4179.42</c:v>
                </c:pt>
                <c:pt idx="50">
                  <c:v>4163.04</c:v>
                </c:pt>
                <c:pt idx="51">
                  <c:v>4173.12</c:v>
                </c:pt>
                <c:pt idx="52">
                  <c:v>4175.28</c:v>
                </c:pt>
                <c:pt idx="53">
                  <c:v>4197.78</c:v>
                </c:pt>
                <c:pt idx="54">
                  <c:v>4246.92</c:v>
                </c:pt>
                <c:pt idx="55">
                  <c:v>4247.46</c:v>
                </c:pt>
                <c:pt idx="56">
                  <c:v>4225.68</c:v>
                </c:pt>
                <c:pt idx="57">
                  <c:v>4201.2</c:v>
                </c:pt>
                <c:pt idx="58">
                  <c:v>4196.16</c:v>
                </c:pt>
                <c:pt idx="59">
                  <c:v>4205.88</c:v>
                </c:pt>
                <c:pt idx="60">
                  <c:v>4165.5600000000004</c:v>
                </c:pt>
                <c:pt idx="61">
                  <c:v>4174.2</c:v>
                </c:pt>
                <c:pt idx="62">
                  <c:v>4136.76</c:v>
                </c:pt>
                <c:pt idx="63">
                  <c:v>4123.08</c:v>
                </c:pt>
                <c:pt idx="64">
                  <c:v>4111.92</c:v>
                </c:pt>
                <c:pt idx="65">
                  <c:v>4099.1400000000003</c:v>
                </c:pt>
                <c:pt idx="66">
                  <c:v>4046.04</c:v>
                </c:pt>
                <c:pt idx="67">
                  <c:v>4005.5400000000004</c:v>
                </c:pt>
                <c:pt idx="68">
                  <c:v>3929.7600000000007</c:v>
                </c:pt>
                <c:pt idx="69">
                  <c:v>3832.2</c:v>
                </c:pt>
                <c:pt idx="70">
                  <c:v>3719.1599999999994</c:v>
                </c:pt>
                <c:pt idx="71">
                  <c:v>3684.78</c:v>
                </c:pt>
                <c:pt idx="72">
                  <c:v>3661.92</c:v>
                </c:pt>
                <c:pt idx="73">
                  <c:v>3587.9400000000005</c:v>
                </c:pt>
                <c:pt idx="74">
                  <c:v>3558.78</c:v>
                </c:pt>
                <c:pt idx="75">
                  <c:v>3500.6400000000003</c:v>
                </c:pt>
                <c:pt idx="76">
                  <c:v>3473.82</c:v>
                </c:pt>
                <c:pt idx="77">
                  <c:v>3438.18</c:v>
                </c:pt>
                <c:pt idx="78">
                  <c:v>3378.24</c:v>
                </c:pt>
                <c:pt idx="79">
                  <c:v>3351.6</c:v>
                </c:pt>
                <c:pt idx="80">
                  <c:v>3347.28</c:v>
                </c:pt>
                <c:pt idx="81">
                  <c:v>3313.26</c:v>
                </c:pt>
                <c:pt idx="82">
                  <c:v>3278.7</c:v>
                </c:pt>
                <c:pt idx="83">
                  <c:v>3275.1</c:v>
                </c:pt>
                <c:pt idx="84">
                  <c:v>3286.98</c:v>
                </c:pt>
                <c:pt idx="85">
                  <c:v>3224.7</c:v>
                </c:pt>
                <c:pt idx="86">
                  <c:v>3198.24</c:v>
                </c:pt>
                <c:pt idx="87">
                  <c:v>3183.12</c:v>
                </c:pt>
                <c:pt idx="88">
                  <c:v>3168.36</c:v>
                </c:pt>
                <c:pt idx="89">
                  <c:v>3074.04</c:v>
                </c:pt>
                <c:pt idx="90">
                  <c:v>3005.64</c:v>
                </c:pt>
                <c:pt idx="91">
                  <c:v>2983.14</c:v>
                </c:pt>
                <c:pt idx="92">
                  <c:v>2984.22</c:v>
                </c:pt>
                <c:pt idx="93">
                  <c:v>2938.68</c:v>
                </c:pt>
                <c:pt idx="94">
                  <c:v>2883.42</c:v>
                </c:pt>
                <c:pt idx="95">
                  <c:v>2864.7</c:v>
                </c:pt>
              </c:numCache>
            </c:numRef>
          </c:val>
          <c:smooth val="0"/>
        </c:ser>
        <c:ser>
          <c:idx val="41"/>
          <c:order val="40"/>
          <c:tx>
            <c:strRef>
              <c:f>'Energy Data'!$AQ$104</c:f>
              <c:strCache>
                <c:ptCount val="1"/>
                <c:pt idx="0">
                  <c:v>12-Jul</c:v>
                </c:pt>
              </c:strCache>
            </c:strRef>
          </c:tx>
          <c:spPr>
            <a:ln w="34925" cap="rnd">
              <a:solidFill>
                <a:schemeClr val="accent6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Data'!$AQ$105:$AQ$200</c:f>
              <c:numCache>
                <c:formatCode>General</c:formatCode>
                <c:ptCount val="96"/>
                <c:pt idx="0">
                  <c:v>2852.46</c:v>
                </c:pt>
                <c:pt idx="1">
                  <c:v>2806.38</c:v>
                </c:pt>
                <c:pt idx="2">
                  <c:v>2782.26</c:v>
                </c:pt>
                <c:pt idx="3">
                  <c:v>2789.1</c:v>
                </c:pt>
                <c:pt idx="4">
                  <c:v>2748.96</c:v>
                </c:pt>
                <c:pt idx="5">
                  <c:v>2739.42</c:v>
                </c:pt>
                <c:pt idx="6">
                  <c:v>2767.5</c:v>
                </c:pt>
                <c:pt idx="7">
                  <c:v>2737.08</c:v>
                </c:pt>
                <c:pt idx="8">
                  <c:v>2736.18</c:v>
                </c:pt>
                <c:pt idx="9">
                  <c:v>2755.98</c:v>
                </c:pt>
                <c:pt idx="10">
                  <c:v>2733.3</c:v>
                </c:pt>
                <c:pt idx="11">
                  <c:v>2744.46</c:v>
                </c:pt>
                <c:pt idx="12">
                  <c:v>2756.52</c:v>
                </c:pt>
                <c:pt idx="13">
                  <c:v>2747.16</c:v>
                </c:pt>
                <c:pt idx="14">
                  <c:v>2746.44</c:v>
                </c:pt>
                <c:pt idx="15">
                  <c:v>2736</c:v>
                </c:pt>
                <c:pt idx="16">
                  <c:v>2728.98</c:v>
                </c:pt>
                <c:pt idx="17">
                  <c:v>2757.24</c:v>
                </c:pt>
                <c:pt idx="18">
                  <c:v>2752.56</c:v>
                </c:pt>
                <c:pt idx="19">
                  <c:v>2765.88</c:v>
                </c:pt>
                <c:pt idx="20">
                  <c:v>2780.28</c:v>
                </c:pt>
                <c:pt idx="21">
                  <c:v>2847.06</c:v>
                </c:pt>
                <c:pt idx="22">
                  <c:v>2934.9</c:v>
                </c:pt>
                <c:pt idx="23">
                  <c:v>2975.76</c:v>
                </c:pt>
                <c:pt idx="24">
                  <c:v>3039.48</c:v>
                </c:pt>
                <c:pt idx="25">
                  <c:v>3165.3</c:v>
                </c:pt>
                <c:pt idx="26">
                  <c:v>3439.98</c:v>
                </c:pt>
                <c:pt idx="27">
                  <c:v>3501.54</c:v>
                </c:pt>
                <c:pt idx="28">
                  <c:v>3564.5399999999995</c:v>
                </c:pt>
                <c:pt idx="29">
                  <c:v>3615.2999999999997</c:v>
                </c:pt>
                <c:pt idx="30">
                  <c:v>3656.8800000000006</c:v>
                </c:pt>
                <c:pt idx="31">
                  <c:v>3710.6999999999994</c:v>
                </c:pt>
                <c:pt idx="32">
                  <c:v>3785.58</c:v>
                </c:pt>
                <c:pt idx="33">
                  <c:v>3837.6</c:v>
                </c:pt>
                <c:pt idx="34">
                  <c:v>3901.32</c:v>
                </c:pt>
                <c:pt idx="35">
                  <c:v>3913.1999999999994</c:v>
                </c:pt>
                <c:pt idx="36">
                  <c:v>3884.94</c:v>
                </c:pt>
                <c:pt idx="37">
                  <c:v>3957.6600000000003</c:v>
                </c:pt>
                <c:pt idx="38">
                  <c:v>4070.8799999999997</c:v>
                </c:pt>
                <c:pt idx="39">
                  <c:v>4109.04</c:v>
                </c:pt>
                <c:pt idx="40">
                  <c:v>4086.3599999999997</c:v>
                </c:pt>
                <c:pt idx="41">
                  <c:v>4162.1400000000003</c:v>
                </c:pt>
                <c:pt idx="42">
                  <c:v>4156.2</c:v>
                </c:pt>
                <c:pt idx="43">
                  <c:v>4235.04</c:v>
                </c:pt>
                <c:pt idx="44">
                  <c:v>4236.4799999999996</c:v>
                </c:pt>
                <c:pt idx="45">
                  <c:v>4175.28</c:v>
                </c:pt>
                <c:pt idx="46">
                  <c:v>4235.04</c:v>
                </c:pt>
                <c:pt idx="47">
                  <c:v>4263.12</c:v>
                </c:pt>
                <c:pt idx="48">
                  <c:v>4291.2</c:v>
                </c:pt>
                <c:pt idx="49">
                  <c:v>4280.9399999999996</c:v>
                </c:pt>
                <c:pt idx="50">
                  <c:v>4305.96</c:v>
                </c:pt>
                <c:pt idx="51">
                  <c:v>4259.88</c:v>
                </c:pt>
                <c:pt idx="52">
                  <c:v>4250.7</c:v>
                </c:pt>
                <c:pt idx="53">
                  <c:v>4243.32</c:v>
                </c:pt>
                <c:pt idx="54">
                  <c:v>4278.42</c:v>
                </c:pt>
                <c:pt idx="55">
                  <c:v>4299.84</c:v>
                </c:pt>
                <c:pt idx="56">
                  <c:v>4290.3</c:v>
                </c:pt>
                <c:pt idx="57">
                  <c:v>4256.6400000000003</c:v>
                </c:pt>
                <c:pt idx="58">
                  <c:v>4267.9799999999996</c:v>
                </c:pt>
                <c:pt idx="59">
                  <c:v>4257.72</c:v>
                </c:pt>
                <c:pt idx="60">
                  <c:v>4255.92</c:v>
                </c:pt>
                <c:pt idx="61">
                  <c:v>4265.1000000000004</c:v>
                </c:pt>
                <c:pt idx="62">
                  <c:v>4236.4799999999996</c:v>
                </c:pt>
                <c:pt idx="63">
                  <c:v>4232.16</c:v>
                </c:pt>
                <c:pt idx="64">
                  <c:v>4207.68</c:v>
                </c:pt>
                <c:pt idx="65">
                  <c:v>4177.9799999999996</c:v>
                </c:pt>
                <c:pt idx="66">
                  <c:v>4149.72</c:v>
                </c:pt>
                <c:pt idx="67">
                  <c:v>4081.5000000000005</c:v>
                </c:pt>
                <c:pt idx="68">
                  <c:v>4041</c:v>
                </c:pt>
                <c:pt idx="69">
                  <c:v>3946.14</c:v>
                </c:pt>
                <c:pt idx="70">
                  <c:v>3839.7600000000007</c:v>
                </c:pt>
                <c:pt idx="71">
                  <c:v>3813.66</c:v>
                </c:pt>
                <c:pt idx="72">
                  <c:v>3764.1599999999994</c:v>
                </c:pt>
                <c:pt idx="73">
                  <c:v>3697.74</c:v>
                </c:pt>
                <c:pt idx="74">
                  <c:v>3647.5199999999995</c:v>
                </c:pt>
                <c:pt idx="75">
                  <c:v>3641.2200000000003</c:v>
                </c:pt>
                <c:pt idx="76">
                  <c:v>3622.86</c:v>
                </c:pt>
                <c:pt idx="77">
                  <c:v>3566.16</c:v>
                </c:pt>
                <c:pt idx="78">
                  <c:v>3510.9</c:v>
                </c:pt>
                <c:pt idx="79">
                  <c:v>3456.3599999999997</c:v>
                </c:pt>
                <c:pt idx="80">
                  <c:v>3448.08</c:v>
                </c:pt>
                <c:pt idx="81">
                  <c:v>3424.14</c:v>
                </c:pt>
                <c:pt idx="82">
                  <c:v>3371.58</c:v>
                </c:pt>
                <c:pt idx="83">
                  <c:v>3343.5</c:v>
                </c:pt>
                <c:pt idx="84">
                  <c:v>3332.34</c:v>
                </c:pt>
                <c:pt idx="85">
                  <c:v>3272.4</c:v>
                </c:pt>
                <c:pt idx="86">
                  <c:v>3240.36</c:v>
                </c:pt>
                <c:pt idx="87">
                  <c:v>3230.28</c:v>
                </c:pt>
                <c:pt idx="88">
                  <c:v>3190.14</c:v>
                </c:pt>
                <c:pt idx="89">
                  <c:v>3108.96</c:v>
                </c:pt>
                <c:pt idx="90">
                  <c:v>3060.36</c:v>
                </c:pt>
                <c:pt idx="91">
                  <c:v>3022.92</c:v>
                </c:pt>
                <c:pt idx="92">
                  <c:v>3000.06</c:v>
                </c:pt>
                <c:pt idx="93">
                  <c:v>2954.7</c:v>
                </c:pt>
                <c:pt idx="94">
                  <c:v>2890.98</c:v>
                </c:pt>
                <c:pt idx="95">
                  <c:v>2865.96</c:v>
                </c:pt>
              </c:numCache>
            </c:numRef>
          </c:val>
          <c:smooth val="0"/>
        </c:ser>
        <c:ser>
          <c:idx val="42"/>
          <c:order val="41"/>
          <c:tx>
            <c:strRef>
              <c:f>'Energy Data'!$AR$104</c:f>
              <c:strCache>
                <c:ptCount val="1"/>
                <c:pt idx="0">
                  <c:v>7/13/2016</c:v>
                </c:pt>
              </c:strCache>
            </c:strRef>
          </c:tx>
          <c:spPr>
            <a:ln w="34925" cap="rnd">
              <a:solidFill>
                <a:schemeClr val="accent1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Data'!$AR$105:$AR$200</c:f>
              <c:numCache>
                <c:formatCode>General</c:formatCode>
                <c:ptCount val="96"/>
                <c:pt idx="0">
                  <c:v>2859.48</c:v>
                </c:pt>
                <c:pt idx="1">
                  <c:v>2813.58</c:v>
                </c:pt>
                <c:pt idx="2">
                  <c:v>2829.6</c:v>
                </c:pt>
                <c:pt idx="3">
                  <c:v>2811.42</c:v>
                </c:pt>
                <c:pt idx="4">
                  <c:v>2772</c:v>
                </c:pt>
                <c:pt idx="5">
                  <c:v>2785.5</c:v>
                </c:pt>
                <c:pt idx="6">
                  <c:v>2761.92</c:v>
                </c:pt>
                <c:pt idx="7">
                  <c:v>2764.62</c:v>
                </c:pt>
                <c:pt idx="8">
                  <c:v>2763.54</c:v>
                </c:pt>
                <c:pt idx="9">
                  <c:v>2763.72</c:v>
                </c:pt>
                <c:pt idx="10">
                  <c:v>2793.24</c:v>
                </c:pt>
                <c:pt idx="11">
                  <c:v>2757.24</c:v>
                </c:pt>
                <c:pt idx="12">
                  <c:v>2755.98</c:v>
                </c:pt>
                <c:pt idx="13">
                  <c:v>2758.5</c:v>
                </c:pt>
                <c:pt idx="14">
                  <c:v>2734.74</c:v>
                </c:pt>
                <c:pt idx="15">
                  <c:v>2752.74</c:v>
                </c:pt>
                <c:pt idx="16">
                  <c:v>2752.2</c:v>
                </c:pt>
                <c:pt idx="17">
                  <c:v>2757.6</c:v>
                </c:pt>
                <c:pt idx="18">
                  <c:v>2776.32</c:v>
                </c:pt>
                <c:pt idx="19">
                  <c:v>2784.06</c:v>
                </c:pt>
                <c:pt idx="20">
                  <c:v>2802.42</c:v>
                </c:pt>
                <c:pt idx="21">
                  <c:v>2890.44</c:v>
                </c:pt>
                <c:pt idx="22">
                  <c:v>3047.58</c:v>
                </c:pt>
                <c:pt idx="23">
                  <c:v>3065.76</c:v>
                </c:pt>
                <c:pt idx="24">
                  <c:v>3145.14</c:v>
                </c:pt>
                <c:pt idx="25">
                  <c:v>3241.98</c:v>
                </c:pt>
                <c:pt idx="26">
                  <c:v>3513.78</c:v>
                </c:pt>
                <c:pt idx="27">
                  <c:v>3604.32</c:v>
                </c:pt>
                <c:pt idx="28">
                  <c:v>3651.8399999999997</c:v>
                </c:pt>
                <c:pt idx="29">
                  <c:v>3678.66</c:v>
                </c:pt>
                <c:pt idx="30">
                  <c:v>3723.84</c:v>
                </c:pt>
                <c:pt idx="31">
                  <c:v>3768.84</c:v>
                </c:pt>
                <c:pt idx="32">
                  <c:v>3805.2</c:v>
                </c:pt>
                <c:pt idx="33">
                  <c:v>3871.8</c:v>
                </c:pt>
                <c:pt idx="34">
                  <c:v>3915.18</c:v>
                </c:pt>
                <c:pt idx="35">
                  <c:v>3967.02</c:v>
                </c:pt>
                <c:pt idx="36">
                  <c:v>4040.28</c:v>
                </c:pt>
                <c:pt idx="37">
                  <c:v>4045.4999999999995</c:v>
                </c:pt>
                <c:pt idx="38">
                  <c:v>4080.96</c:v>
                </c:pt>
                <c:pt idx="39">
                  <c:v>4117.8599999999997</c:v>
                </c:pt>
                <c:pt idx="40">
                  <c:v>4109.9399999999996</c:v>
                </c:pt>
                <c:pt idx="41">
                  <c:v>4183.38</c:v>
                </c:pt>
                <c:pt idx="42">
                  <c:v>4245.66</c:v>
                </c:pt>
                <c:pt idx="43">
                  <c:v>4267.08</c:v>
                </c:pt>
                <c:pt idx="44">
                  <c:v>4285.4399999999996</c:v>
                </c:pt>
                <c:pt idx="45">
                  <c:v>4250.34</c:v>
                </c:pt>
                <c:pt idx="46">
                  <c:v>4278.42</c:v>
                </c:pt>
                <c:pt idx="47">
                  <c:v>4268.7</c:v>
                </c:pt>
                <c:pt idx="48">
                  <c:v>4307.3999999999996</c:v>
                </c:pt>
                <c:pt idx="49">
                  <c:v>4340.88</c:v>
                </c:pt>
                <c:pt idx="50">
                  <c:v>4334.22</c:v>
                </c:pt>
                <c:pt idx="51">
                  <c:v>4318.0200000000004</c:v>
                </c:pt>
                <c:pt idx="52">
                  <c:v>4357.08</c:v>
                </c:pt>
                <c:pt idx="53">
                  <c:v>4343.58</c:v>
                </c:pt>
                <c:pt idx="54">
                  <c:v>4288.5</c:v>
                </c:pt>
                <c:pt idx="55">
                  <c:v>4365.18</c:v>
                </c:pt>
                <c:pt idx="56">
                  <c:v>4329.72</c:v>
                </c:pt>
                <c:pt idx="57">
                  <c:v>4231.9799999999996</c:v>
                </c:pt>
                <c:pt idx="58">
                  <c:v>4302.72</c:v>
                </c:pt>
                <c:pt idx="59">
                  <c:v>4267.8</c:v>
                </c:pt>
                <c:pt idx="60">
                  <c:v>4252.68</c:v>
                </c:pt>
                <c:pt idx="61">
                  <c:v>4248.72</c:v>
                </c:pt>
                <c:pt idx="62">
                  <c:v>4238.1000000000004</c:v>
                </c:pt>
                <c:pt idx="63">
                  <c:v>4249.26</c:v>
                </c:pt>
                <c:pt idx="64">
                  <c:v>4202.82</c:v>
                </c:pt>
                <c:pt idx="65">
                  <c:v>4183.92</c:v>
                </c:pt>
                <c:pt idx="66">
                  <c:v>4164.4799999999996</c:v>
                </c:pt>
                <c:pt idx="67">
                  <c:v>4113.72</c:v>
                </c:pt>
                <c:pt idx="68">
                  <c:v>4069.26</c:v>
                </c:pt>
                <c:pt idx="69">
                  <c:v>3952.98</c:v>
                </c:pt>
                <c:pt idx="70">
                  <c:v>3846.42</c:v>
                </c:pt>
                <c:pt idx="71">
                  <c:v>3800.1600000000003</c:v>
                </c:pt>
                <c:pt idx="72">
                  <c:v>3753.54</c:v>
                </c:pt>
                <c:pt idx="73">
                  <c:v>3696.8399999999997</c:v>
                </c:pt>
                <c:pt idx="74">
                  <c:v>3632.4</c:v>
                </c:pt>
                <c:pt idx="75">
                  <c:v>3621.96</c:v>
                </c:pt>
                <c:pt idx="76">
                  <c:v>3593.16</c:v>
                </c:pt>
                <c:pt idx="77">
                  <c:v>3562.74</c:v>
                </c:pt>
                <c:pt idx="78">
                  <c:v>3487.3199999999997</c:v>
                </c:pt>
                <c:pt idx="79">
                  <c:v>3462.8400000000006</c:v>
                </c:pt>
                <c:pt idx="80">
                  <c:v>3446.64</c:v>
                </c:pt>
                <c:pt idx="81">
                  <c:v>3401.46</c:v>
                </c:pt>
                <c:pt idx="82">
                  <c:v>3367.98</c:v>
                </c:pt>
                <c:pt idx="83">
                  <c:v>3368.16</c:v>
                </c:pt>
                <c:pt idx="84">
                  <c:v>3370.86</c:v>
                </c:pt>
                <c:pt idx="85">
                  <c:v>3333.24</c:v>
                </c:pt>
                <c:pt idx="86">
                  <c:v>3285.18</c:v>
                </c:pt>
                <c:pt idx="87">
                  <c:v>3255.84</c:v>
                </c:pt>
                <c:pt idx="88">
                  <c:v>3233.7</c:v>
                </c:pt>
                <c:pt idx="89">
                  <c:v>3140.1</c:v>
                </c:pt>
                <c:pt idx="90">
                  <c:v>3070.98</c:v>
                </c:pt>
                <c:pt idx="91">
                  <c:v>3054.96</c:v>
                </c:pt>
                <c:pt idx="92">
                  <c:v>3048.3</c:v>
                </c:pt>
                <c:pt idx="93">
                  <c:v>2965.86</c:v>
                </c:pt>
                <c:pt idx="94">
                  <c:v>2930.4</c:v>
                </c:pt>
                <c:pt idx="95">
                  <c:v>2900.52</c:v>
                </c:pt>
              </c:numCache>
            </c:numRef>
          </c:val>
          <c:smooth val="0"/>
        </c:ser>
        <c:ser>
          <c:idx val="43"/>
          <c:order val="42"/>
          <c:tx>
            <c:strRef>
              <c:f>'Energy Data'!$AS$104</c:f>
              <c:strCache>
                <c:ptCount val="1"/>
                <c:pt idx="0">
                  <c:v>7/14/2016</c:v>
                </c:pt>
              </c:strCache>
            </c:strRef>
          </c:tx>
          <c:spPr>
            <a:ln w="34925" cap="rnd">
              <a:solidFill>
                <a:schemeClr val="accent2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Data'!$AS$105:$AS$200</c:f>
              <c:numCache>
                <c:formatCode>General</c:formatCode>
                <c:ptCount val="96"/>
                <c:pt idx="0">
                  <c:v>2886.66</c:v>
                </c:pt>
                <c:pt idx="1">
                  <c:v>2840.76</c:v>
                </c:pt>
                <c:pt idx="2">
                  <c:v>2839.32</c:v>
                </c:pt>
                <c:pt idx="3">
                  <c:v>2820.42</c:v>
                </c:pt>
                <c:pt idx="4">
                  <c:v>2769.84</c:v>
                </c:pt>
                <c:pt idx="5">
                  <c:v>2803.32</c:v>
                </c:pt>
                <c:pt idx="6">
                  <c:v>2808</c:v>
                </c:pt>
                <c:pt idx="7">
                  <c:v>2788.2</c:v>
                </c:pt>
                <c:pt idx="8">
                  <c:v>2795.76</c:v>
                </c:pt>
                <c:pt idx="9">
                  <c:v>2809.98</c:v>
                </c:pt>
                <c:pt idx="10">
                  <c:v>2806.74</c:v>
                </c:pt>
                <c:pt idx="11">
                  <c:v>2813.58</c:v>
                </c:pt>
                <c:pt idx="12">
                  <c:v>2796.66</c:v>
                </c:pt>
                <c:pt idx="13">
                  <c:v>2813.04</c:v>
                </c:pt>
                <c:pt idx="14">
                  <c:v>2796.84</c:v>
                </c:pt>
                <c:pt idx="15">
                  <c:v>2812.5</c:v>
                </c:pt>
                <c:pt idx="16">
                  <c:v>2791.08</c:v>
                </c:pt>
                <c:pt idx="17">
                  <c:v>2803.86</c:v>
                </c:pt>
                <c:pt idx="18">
                  <c:v>2809.62</c:v>
                </c:pt>
                <c:pt idx="19">
                  <c:v>2823.84</c:v>
                </c:pt>
                <c:pt idx="20">
                  <c:v>2853.9</c:v>
                </c:pt>
                <c:pt idx="21">
                  <c:v>2914.02</c:v>
                </c:pt>
                <c:pt idx="22">
                  <c:v>3036.06</c:v>
                </c:pt>
                <c:pt idx="23">
                  <c:v>3103.02</c:v>
                </c:pt>
                <c:pt idx="24">
                  <c:v>3174.48</c:v>
                </c:pt>
                <c:pt idx="25">
                  <c:v>3262.32</c:v>
                </c:pt>
                <c:pt idx="26">
                  <c:v>3492.8999999999996</c:v>
                </c:pt>
                <c:pt idx="27">
                  <c:v>3614.4</c:v>
                </c:pt>
                <c:pt idx="28">
                  <c:v>3678.3</c:v>
                </c:pt>
                <c:pt idx="29">
                  <c:v>3699.0000000000005</c:v>
                </c:pt>
                <c:pt idx="30">
                  <c:v>3744.18</c:v>
                </c:pt>
                <c:pt idx="31">
                  <c:v>3764.3399999999997</c:v>
                </c:pt>
                <c:pt idx="32">
                  <c:v>3786.3000000000006</c:v>
                </c:pt>
                <c:pt idx="33">
                  <c:v>3880.8</c:v>
                </c:pt>
                <c:pt idx="34">
                  <c:v>3940.56</c:v>
                </c:pt>
                <c:pt idx="35">
                  <c:v>4010.76</c:v>
                </c:pt>
                <c:pt idx="36">
                  <c:v>4081.68</c:v>
                </c:pt>
                <c:pt idx="37">
                  <c:v>4094.46</c:v>
                </c:pt>
                <c:pt idx="38">
                  <c:v>4122.54</c:v>
                </c:pt>
                <c:pt idx="39">
                  <c:v>4169.16</c:v>
                </c:pt>
                <c:pt idx="40">
                  <c:v>4203.8999999999996</c:v>
                </c:pt>
                <c:pt idx="41">
                  <c:v>4246.5600000000004</c:v>
                </c:pt>
                <c:pt idx="42">
                  <c:v>4284</c:v>
                </c:pt>
                <c:pt idx="43">
                  <c:v>4248.72</c:v>
                </c:pt>
                <c:pt idx="44">
                  <c:v>4271.9399999999996</c:v>
                </c:pt>
                <c:pt idx="45">
                  <c:v>4278.0600000000004</c:v>
                </c:pt>
                <c:pt idx="46">
                  <c:v>4308.3</c:v>
                </c:pt>
                <c:pt idx="47">
                  <c:v>4314.6000000000004</c:v>
                </c:pt>
                <c:pt idx="48">
                  <c:v>4293.72</c:v>
                </c:pt>
                <c:pt idx="49">
                  <c:v>4302.3599999999997</c:v>
                </c:pt>
                <c:pt idx="50">
                  <c:v>4311.3599999999997</c:v>
                </c:pt>
                <c:pt idx="51">
                  <c:v>4312.4399999999996</c:v>
                </c:pt>
                <c:pt idx="52">
                  <c:v>4323.6000000000004</c:v>
                </c:pt>
                <c:pt idx="53">
                  <c:v>4354.92</c:v>
                </c:pt>
                <c:pt idx="54">
                  <c:v>4351.1400000000003</c:v>
                </c:pt>
                <c:pt idx="55">
                  <c:v>4336.38</c:v>
                </c:pt>
                <c:pt idx="56">
                  <c:v>4277.16</c:v>
                </c:pt>
                <c:pt idx="57">
                  <c:v>4215.6000000000004</c:v>
                </c:pt>
                <c:pt idx="58">
                  <c:v>4219.38</c:v>
                </c:pt>
                <c:pt idx="59">
                  <c:v>4213.62</c:v>
                </c:pt>
                <c:pt idx="60">
                  <c:v>4227.66</c:v>
                </c:pt>
                <c:pt idx="61">
                  <c:v>4237.0200000000004</c:v>
                </c:pt>
                <c:pt idx="62">
                  <c:v>4238.46</c:v>
                </c:pt>
                <c:pt idx="63">
                  <c:v>4248.18</c:v>
                </c:pt>
                <c:pt idx="64">
                  <c:v>4211.1000000000004</c:v>
                </c:pt>
                <c:pt idx="65">
                  <c:v>4235.22</c:v>
                </c:pt>
                <c:pt idx="66">
                  <c:v>4198.5</c:v>
                </c:pt>
                <c:pt idx="67">
                  <c:v>4159.08</c:v>
                </c:pt>
                <c:pt idx="68">
                  <c:v>4100.9399999999996</c:v>
                </c:pt>
                <c:pt idx="69">
                  <c:v>4003.74</c:v>
                </c:pt>
                <c:pt idx="70">
                  <c:v>3912.48</c:v>
                </c:pt>
                <c:pt idx="71">
                  <c:v>3882.2399999999993</c:v>
                </c:pt>
                <c:pt idx="72">
                  <c:v>3817.44</c:v>
                </c:pt>
                <c:pt idx="73">
                  <c:v>3760.0199999999995</c:v>
                </c:pt>
                <c:pt idx="74">
                  <c:v>3688.74</c:v>
                </c:pt>
                <c:pt idx="75">
                  <c:v>3682.44</c:v>
                </c:pt>
                <c:pt idx="76">
                  <c:v>3657.6</c:v>
                </c:pt>
                <c:pt idx="77">
                  <c:v>3615.2999999999997</c:v>
                </c:pt>
                <c:pt idx="78">
                  <c:v>3572.9999999999995</c:v>
                </c:pt>
                <c:pt idx="79">
                  <c:v>3536.1</c:v>
                </c:pt>
                <c:pt idx="80">
                  <c:v>3512.7</c:v>
                </c:pt>
                <c:pt idx="81">
                  <c:v>3472.38</c:v>
                </c:pt>
                <c:pt idx="82">
                  <c:v>3433.8599999999997</c:v>
                </c:pt>
                <c:pt idx="83">
                  <c:v>3406.32</c:v>
                </c:pt>
                <c:pt idx="84">
                  <c:v>3416.9399999999996</c:v>
                </c:pt>
                <c:pt idx="85">
                  <c:v>3384.72</c:v>
                </c:pt>
                <c:pt idx="86">
                  <c:v>3345.66</c:v>
                </c:pt>
                <c:pt idx="87">
                  <c:v>3308.94</c:v>
                </c:pt>
                <c:pt idx="88">
                  <c:v>3280.68</c:v>
                </c:pt>
                <c:pt idx="89">
                  <c:v>3184.2</c:v>
                </c:pt>
                <c:pt idx="90">
                  <c:v>3149.64</c:v>
                </c:pt>
                <c:pt idx="91">
                  <c:v>3107.52</c:v>
                </c:pt>
                <c:pt idx="92">
                  <c:v>3098.52</c:v>
                </c:pt>
                <c:pt idx="93">
                  <c:v>3038.04</c:v>
                </c:pt>
                <c:pt idx="94">
                  <c:v>2979.72</c:v>
                </c:pt>
                <c:pt idx="95">
                  <c:v>2943</c:v>
                </c:pt>
              </c:numCache>
            </c:numRef>
          </c:val>
          <c:smooth val="0"/>
        </c:ser>
        <c:ser>
          <c:idx val="44"/>
          <c:order val="43"/>
          <c:tx>
            <c:strRef>
              <c:f>'Energy Data'!$AT$104</c:f>
              <c:strCache>
                <c:ptCount val="1"/>
                <c:pt idx="0">
                  <c:v>7/15/2016</c:v>
                </c:pt>
              </c:strCache>
            </c:strRef>
          </c:tx>
          <c:spPr>
            <a:ln w="34925" cap="rnd">
              <a:solidFill>
                <a:schemeClr val="accent3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Data'!$AT$105:$AT$200</c:f>
              <c:numCache>
                <c:formatCode>General</c:formatCode>
                <c:ptCount val="96"/>
                <c:pt idx="0">
                  <c:v>2940.84</c:v>
                </c:pt>
                <c:pt idx="1">
                  <c:v>2903.4</c:v>
                </c:pt>
                <c:pt idx="2">
                  <c:v>2899.98</c:v>
                </c:pt>
                <c:pt idx="3">
                  <c:v>2893.32</c:v>
                </c:pt>
                <c:pt idx="4">
                  <c:v>2880.72</c:v>
                </c:pt>
                <c:pt idx="5">
                  <c:v>2866.5</c:v>
                </c:pt>
                <c:pt idx="6">
                  <c:v>2862.36</c:v>
                </c:pt>
                <c:pt idx="7">
                  <c:v>2838.42</c:v>
                </c:pt>
                <c:pt idx="8">
                  <c:v>2840.04</c:v>
                </c:pt>
                <c:pt idx="9">
                  <c:v>2836.62</c:v>
                </c:pt>
                <c:pt idx="10">
                  <c:v>2823.66</c:v>
                </c:pt>
                <c:pt idx="11">
                  <c:v>2818.98</c:v>
                </c:pt>
                <c:pt idx="12">
                  <c:v>2844.9</c:v>
                </c:pt>
                <c:pt idx="13">
                  <c:v>2844.18</c:v>
                </c:pt>
                <c:pt idx="14">
                  <c:v>2829.06</c:v>
                </c:pt>
                <c:pt idx="15">
                  <c:v>2838.42</c:v>
                </c:pt>
                <c:pt idx="16">
                  <c:v>2817.9</c:v>
                </c:pt>
                <c:pt idx="17">
                  <c:v>2813.22</c:v>
                </c:pt>
                <c:pt idx="18">
                  <c:v>2826.9</c:v>
                </c:pt>
                <c:pt idx="19">
                  <c:v>2838.78</c:v>
                </c:pt>
                <c:pt idx="20">
                  <c:v>2857.68</c:v>
                </c:pt>
                <c:pt idx="21">
                  <c:v>2959.2</c:v>
                </c:pt>
                <c:pt idx="22">
                  <c:v>3105.36</c:v>
                </c:pt>
                <c:pt idx="23">
                  <c:v>3124.98</c:v>
                </c:pt>
                <c:pt idx="24">
                  <c:v>3195.18</c:v>
                </c:pt>
                <c:pt idx="25">
                  <c:v>3310.38</c:v>
                </c:pt>
                <c:pt idx="26">
                  <c:v>3576.7800000000007</c:v>
                </c:pt>
                <c:pt idx="27">
                  <c:v>3653.0999999999995</c:v>
                </c:pt>
                <c:pt idx="28">
                  <c:v>3689.46</c:v>
                </c:pt>
                <c:pt idx="29">
                  <c:v>3710.1600000000003</c:v>
                </c:pt>
                <c:pt idx="30">
                  <c:v>3749.4</c:v>
                </c:pt>
                <c:pt idx="31">
                  <c:v>3774.42</c:v>
                </c:pt>
                <c:pt idx="32">
                  <c:v>3822.3</c:v>
                </c:pt>
                <c:pt idx="33">
                  <c:v>3890.1600000000003</c:v>
                </c:pt>
                <c:pt idx="34">
                  <c:v>3939.4800000000005</c:v>
                </c:pt>
                <c:pt idx="35">
                  <c:v>3972.6</c:v>
                </c:pt>
                <c:pt idx="36">
                  <c:v>4006.9800000000005</c:v>
                </c:pt>
                <c:pt idx="37">
                  <c:v>4030.9200000000005</c:v>
                </c:pt>
                <c:pt idx="38">
                  <c:v>4027.3199999999997</c:v>
                </c:pt>
                <c:pt idx="39">
                  <c:v>4101.4799999999996</c:v>
                </c:pt>
                <c:pt idx="40">
                  <c:v>4124.34</c:v>
                </c:pt>
                <c:pt idx="41">
                  <c:v>4157.46</c:v>
                </c:pt>
                <c:pt idx="42">
                  <c:v>4181.76</c:v>
                </c:pt>
                <c:pt idx="43">
                  <c:v>4190.22</c:v>
                </c:pt>
                <c:pt idx="44">
                  <c:v>4229.1000000000004</c:v>
                </c:pt>
                <c:pt idx="45">
                  <c:v>4208.9399999999996</c:v>
                </c:pt>
                <c:pt idx="46">
                  <c:v>4205.16</c:v>
                </c:pt>
                <c:pt idx="47">
                  <c:v>4230.72</c:v>
                </c:pt>
                <c:pt idx="48">
                  <c:v>4233.24</c:v>
                </c:pt>
                <c:pt idx="49">
                  <c:v>4232.5200000000004</c:v>
                </c:pt>
                <c:pt idx="50">
                  <c:v>4232.16</c:v>
                </c:pt>
                <c:pt idx="51">
                  <c:v>4233.0600000000004</c:v>
                </c:pt>
                <c:pt idx="52">
                  <c:v>4225.5</c:v>
                </c:pt>
                <c:pt idx="53">
                  <c:v>4226.58</c:v>
                </c:pt>
                <c:pt idx="54">
                  <c:v>4202.46</c:v>
                </c:pt>
                <c:pt idx="55">
                  <c:v>4209.66</c:v>
                </c:pt>
                <c:pt idx="56">
                  <c:v>4227.3</c:v>
                </c:pt>
                <c:pt idx="57">
                  <c:v>4201.74</c:v>
                </c:pt>
                <c:pt idx="58">
                  <c:v>4192.2</c:v>
                </c:pt>
                <c:pt idx="59">
                  <c:v>4178.5200000000004</c:v>
                </c:pt>
                <c:pt idx="60">
                  <c:v>4191.84</c:v>
                </c:pt>
                <c:pt idx="61">
                  <c:v>4184.28</c:v>
                </c:pt>
                <c:pt idx="62">
                  <c:v>4142.88</c:v>
                </c:pt>
                <c:pt idx="63">
                  <c:v>4132.08</c:v>
                </c:pt>
                <c:pt idx="64">
                  <c:v>4104.18</c:v>
                </c:pt>
                <c:pt idx="65">
                  <c:v>4070.8799999999997</c:v>
                </c:pt>
                <c:pt idx="66">
                  <c:v>4028.5799999999995</c:v>
                </c:pt>
                <c:pt idx="67">
                  <c:v>3955.32</c:v>
                </c:pt>
                <c:pt idx="68">
                  <c:v>3925.62</c:v>
                </c:pt>
                <c:pt idx="69">
                  <c:v>3818.7</c:v>
                </c:pt>
                <c:pt idx="70">
                  <c:v>3728.88</c:v>
                </c:pt>
                <c:pt idx="71">
                  <c:v>3700.08</c:v>
                </c:pt>
                <c:pt idx="72">
                  <c:v>3655.26</c:v>
                </c:pt>
                <c:pt idx="73">
                  <c:v>3585.5999999999995</c:v>
                </c:pt>
                <c:pt idx="74">
                  <c:v>3566.7000000000003</c:v>
                </c:pt>
                <c:pt idx="75">
                  <c:v>3516.8399999999997</c:v>
                </c:pt>
                <c:pt idx="76">
                  <c:v>3503.5200000000004</c:v>
                </c:pt>
                <c:pt idx="77">
                  <c:v>3457.0800000000004</c:v>
                </c:pt>
                <c:pt idx="78">
                  <c:v>3397.14</c:v>
                </c:pt>
                <c:pt idx="79">
                  <c:v>3373.38</c:v>
                </c:pt>
                <c:pt idx="80">
                  <c:v>3378.06</c:v>
                </c:pt>
                <c:pt idx="81">
                  <c:v>3339.9</c:v>
                </c:pt>
                <c:pt idx="82">
                  <c:v>3308.04</c:v>
                </c:pt>
                <c:pt idx="83">
                  <c:v>3284.46</c:v>
                </c:pt>
                <c:pt idx="84">
                  <c:v>3253.14</c:v>
                </c:pt>
                <c:pt idx="85">
                  <c:v>3218.4</c:v>
                </c:pt>
                <c:pt idx="86">
                  <c:v>3209.22</c:v>
                </c:pt>
                <c:pt idx="87">
                  <c:v>3186.72</c:v>
                </c:pt>
                <c:pt idx="88">
                  <c:v>3194.64</c:v>
                </c:pt>
                <c:pt idx="89">
                  <c:v>3090.24</c:v>
                </c:pt>
                <c:pt idx="90">
                  <c:v>3026.34</c:v>
                </c:pt>
                <c:pt idx="91">
                  <c:v>3018.6</c:v>
                </c:pt>
                <c:pt idx="92">
                  <c:v>2998.44</c:v>
                </c:pt>
                <c:pt idx="93">
                  <c:v>2967.48</c:v>
                </c:pt>
                <c:pt idx="94">
                  <c:v>2909.88</c:v>
                </c:pt>
                <c:pt idx="95">
                  <c:v>2874.42</c:v>
                </c:pt>
              </c:numCache>
            </c:numRef>
          </c:val>
          <c:smooth val="0"/>
        </c:ser>
        <c:ser>
          <c:idx val="45"/>
          <c:order val="44"/>
          <c:tx>
            <c:strRef>
              <c:f>'Energy Data'!$AU$104</c:f>
              <c:strCache>
                <c:ptCount val="1"/>
                <c:pt idx="0">
                  <c:v>16-Jul</c:v>
                </c:pt>
              </c:strCache>
            </c:strRef>
          </c:tx>
          <c:spPr>
            <a:ln w="34925" cap="rnd">
              <a:solidFill>
                <a:schemeClr val="accent4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Data'!$AU$105:$AU$200</c:f>
              <c:numCache>
                <c:formatCode>General</c:formatCode>
                <c:ptCount val="96"/>
                <c:pt idx="0">
                  <c:v>2859.12</c:v>
                </c:pt>
                <c:pt idx="1">
                  <c:v>2837.7</c:v>
                </c:pt>
                <c:pt idx="2">
                  <c:v>2825.64</c:v>
                </c:pt>
                <c:pt idx="3">
                  <c:v>2830.86</c:v>
                </c:pt>
                <c:pt idx="4">
                  <c:v>2807.64</c:v>
                </c:pt>
                <c:pt idx="5">
                  <c:v>2804.22</c:v>
                </c:pt>
                <c:pt idx="6">
                  <c:v>2807.46</c:v>
                </c:pt>
                <c:pt idx="7">
                  <c:v>2816.82</c:v>
                </c:pt>
                <c:pt idx="8">
                  <c:v>2791.8</c:v>
                </c:pt>
                <c:pt idx="9">
                  <c:v>2804.94</c:v>
                </c:pt>
                <c:pt idx="10">
                  <c:v>2783.34</c:v>
                </c:pt>
                <c:pt idx="11">
                  <c:v>2771.82</c:v>
                </c:pt>
                <c:pt idx="12">
                  <c:v>2780.82</c:v>
                </c:pt>
                <c:pt idx="13">
                  <c:v>2773.98</c:v>
                </c:pt>
                <c:pt idx="14">
                  <c:v>2759.22</c:v>
                </c:pt>
                <c:pt idx="15">
                  <c:v>2767.32</c:v>
                </c:pt>
                <c:pt idx="16">
                  <c:v>2762.1</c:v>
                </c:pt>
                <c:pt idx="17">
                  <c:v>2755.26</c:v>
                </c:pt>
                <c:pt idx="18">
                  <c:v>2791.26</c:v>
                </c:pt>
                <c:pt idx="19">
                  <c:v>2785.14</c:v>
                </c:pt>
                <c:pt idx="20">
                  <c:v>2768.58</c:v>
                </c:pt>
                <c:pt idx="21">
                  <c:v>2804.22</c:v>
                </c:pt>
                <c:pt idx="22">
                  <c:v>2862.36</c:v>
                </c:pt>
                <c:pt idx="23">
                  <c:v>2920.68</c:v>
                </c:pt>
                <c:pt idx="24">
                  <c:v>2971.8</c:v>
                </c:pt>
                <c:pt idx="25">
                  <c:v>2982.24</c:v>
                </c:pt>
                <c:pt idx="26">
                  <c:v>3014.82</c:v>
                </c:pt>
                <c:pt idx="27">
                  <c:v>2987.46</c:v>
                </c:pt>
                <c:pt idx="28">
                  <c:v>2941.02</c:v>
                </c:pt>
                <c:pt idx="29">
                  <c:v>2964.6</c:v>
                </c:pt>
                <c:pt idx="30">
                  <c:v>2993.4</c:v>
                </c:pt>
                <c:pt idx="31">
                  <c:v>3002.22</c:v>
                </c:pt>
                <c:pt idx="32">
                  <c:v>3011.4</c:v>
                </c:pt>
                <c:pt idx="33">
                  <c:v>3079.08</c:v>
                </c:pt>
                <c:pt idx="34">
                  <c:v>3188.34</c:v>
                </c:pt>
                <c:pt idx="35">
                  <c:v>3221.82</c:v>
                </c:pt>
                <c:pt idx="36">
                  <c:v>3252.42</c:v>
                </c:pt>
                <c:pt idx="37">
                  <c:v>3263.4</c:v>
                </c:pt>
                <c:pt idx="38">
                  <c:v>3293.64</c:v>
                </c:pt>
                <c:pt idx="39">
                  <c:v>3270.06</c:v>
                </c:pt>
                <c:pt idx="40">
                  <c:v>3279.6</c:v>
                </c:pt>
                <c:pt idx="41">
                  <c:v>3319.92</c:v>
                </c:pt>
                <c:pt idx="42">
                  <c:v>3307.32</c:v>
                </c:pt>
                <c:pt idx="43">
                  <c:v>3309.66</c:v>
                </c:pt>
                <c:pt idx="44">
                  <c:v>3343.32</c:v>
                </c:pt>
                <c:pt idx="45">
                  <c:v>3348.54</c:v>
                </c:pt>
                <c:pt idx="46">
                  <c:v>3354.3</c:v>
                </c:pt>
                <c:pt idx="47">
                  <c:v>3400.02</c:v>
                </c:pt>
                <c:pt idx="48">
                  <c:v>3418.1999999999994</c:v>
                </c:pt>
                <c:pt idx="49">
                  <c:v>3428.64</c:v>
                </c:pt>
                <c:pt idx="50">
                  <c:v>3418.02</c:v>
                </c:pt>
                <c:pt idx="51">
                  <c:v>3427.5600000000004</c:v>
                </c:pt>
                <c:pt idx="52">
                  <c:v>3447.1800000000003</c:v>
                </c:pt>
                <c:pt idx="53">
                  <c:v>3438.9000000000005</c:v>
                </c:pt>
                <c:pt idx="54">
                  <c:v>3421.2599999999998</c:v>
                </c:pt>
                <c:pt idx="55">
                  <c:v>3408.3</c:v>
                </c:pt>
                <c:pt idx="56">
                  <c:v>3397.68</c:v>
                </c:pt>
                <c:pt idx="57">
                  <c:v>3387.78</c:v>
                </c:pt>
                <c:pt idx="58">
                  <c:v>3380.58</c:v>
                </c:pt>
                <c:pt idx="59">
                  <c:v>3388.14</c:v>
                </c:pt>
                <c:pt idx="60">
                  <c:v>3398.04</c:v>
                </c:pt>
                <c:pt idx="61">
                  <c:v>3351.06</c:v>
                </c:pt>
                <c:pt idx="62">
                  <c:v>3334.32</c:v>
                </c:pt>
                <c:pt idx="63">
                  <c:v>3357.9</c:v>
                </c:pt>
                <c:pt idx="64">
                  <c:v>3382.2</c:v>
                </c:pt>
                <c:pt idx="65">
                  <c:v>3340.62</c:v>
                </c:pt>
                <c:pt idx="66">
                  <c:v>3334.68</c:v>
                </c:pt>
                <c:pt idx="67">
                  <c:v>3374.64</c:v>
                </c:pt>
                <c:pt idx="68">
                  <c:v>3345.84</c:v>
                </c:pt>
                <c:pt idx="69">
                  <c:v>3280.32</c:v>
                </c:pt>
                <c:pt idx="70">
                  <c:v>3229.02</c:v>
                </c:pt>
                <c:pt idx="71">
                  <c:v>3195</c:v>
                </c:pt>
                <c:pt idx="72">
                  <c:v>3184.02</c:v>
                </c:pt>
                <c:pt idx="73">
                  <c:v>3211.2</c:v>
                </c:pt>
                <c:pt idx="74">
                  <c:v>3195.36</c:v>
                </c:pt>
                <c:pt idx="75">
                  <c:v>3192.84</c:v>
                </c:pt>
                <c:pt idx="76">
                  <c:v>3175.56</c:v>
                </c:pt>
                <c:pt idx="77">
                  <c:v>3140.46</c:v>
                </c:pt>
                <c:pt idx="78">
                  <c:v>3126.78</c:v>
                </c:pt>
                <c:pt idx="79">
                  <c:v>3111.12</c:v>
                </c:pt>
                <c:pt idx="80">
                  <c:v>3104.1</c:v>
                </c:pt>
                <c:pt idx="81">
                  <c:v>3091.5</c:v>
                </c:pt>
                <c:pt idx="82">
                  <c:v>3074.58</c:v>
                </c:pt>
                <c:pt idx="83">
                  <c:v>3047.4</c:v>
                </c:pt>
                <c:pt idx="84">
                  <c:v>3042.36</c:v>
                </c:pt>
                <c:pt idx="85">
                  <c:v>3030.48</c:v>
                </c:pt>
                <c:pt idx="86">
                  <c:v>3014.28</c:v>
                </c:pt>
                <c:pt idx="87">
                  <c:v>2991.6</c:v>
                </c:pt>
                <c:pt idx="88">
                  <c:v>3001.32</c:v>
                </c:pt>
                <c:pt idx="89">
                  <c:v>2942.46</c:v>
                </c:pt>
                <c:pt idx="90">
                  <c:v>2923.74</c:v>
                </c:pt>
                <c:pt idx="91">
                  <c:v>2914.2</c:v>
                </c:pt>
                <c:pt idx="92">
                  <c:v>2930.04</c:v>
                </c:pt>
                <c:pt idx="93">
                  <c:v>2858.76</c:v>
                </c:pt>
                <c:pt idx="94">
                  <c:v>2808.9</c:v>
                </c:pt>
                <c:pt idx="95">
                  <c:v>2813.22</c:v>
                </c:pt>
              </c:numCache>
            </c:numRef>
          </c:val>
          <c:smooth val="0"/>
        </c:ser>
        <c:ser>
          <c:idx val="46"/>
          <c:order val="45"/>
          <c:tx>
            <c:strRef>
              <c:f>'Energy Data'!$AV$104</c:f>
              <c:strCache>
                <c:ptCount val="1"/>
                <c:pt idx="0">
                  <c:v>17-Jul</c:v>
                </c:pt>
              </c:strCache>
            </c:strRef>
          </c:tx>
          <c:spPr>
            <a:ln w="34925" cap="rnd">
              <a:solidFill>
                <a:schemeClr val="accent5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Data'!$AV$105:$AV$200</c:f>
              <c:numCache>
                <c:formatCode>General</c:formatCode>
                <c:ptCount val="96"/>
                <c:pt idx="0">
                  <c:v>2809.8</c:v>
                </c:pt>
                <c:pt idx="1">
                  <c:v>2764.62</c:v>
                </c:pt>
                <c:pt idx="2">
                  <c:v>2759.94</c:v>
                </c:pt>
                <c:pt idx="3">
                  <c:v>2756.88</c:v>
                </c:pt>
                <c:pt idx="4">
                  <c:v>2711.88</c:v>
                </c:pt>
                <c:pt idx="5">
                  <c:v>2708.64</c:v>
                </c:pt>
                <c:pt idx="6">
                  <c:v>2724.12</c:v>
                </c:pt>
                <c:pt idx="7">
                  <c:v>2718.36</c:v>
                </c:pt>
                <c:pt idx="8">
                  <c:v>2713.5</c:v>
                </c:pt>
                <c:pt idx="9">
                  <c:v>2708.46</c:v>
                </c:pt>
                <c:pt idx="10">
                  <c:v>2704.5</c:v>
                </c:pt>
                <c:pt idx="11">
                  <c:v>2741.4</c:v>
                </c:pt>
                <c:pt idx="12">
                  <c:v>2717.64</c:v>
                </c:pt>
                <c:pt idx="13">
                  <c:v>2703.78</c:v>
                </c:pt>
                <c:pt idx="14">
                  <c:v>2694.6</c:v>
                </c:pt>
                <c:pt idx="15">
                  <c:v>2684.16</c:v>
                </c:pt>
                <c:pt idx="16">
                  <c:v>2692.26</c:v>
                </c:pt>
                <c:pt idx="17">
                  <c:v>2697.48</c:v>
                </c:pt>
                <c:pt idx="18">
                  <c:v>2688.84</c:v>
                </c:pt>
                <c:pt idx="19">
                  <c:v>2691.18</c:v>
                </c:pt>
                <c:pt idx="20">
                  <c:v>2691.54</c:v>
                </c:pt>
                <c:pt idx="21">
                  <c:v>2721.24</c:v>
                </c:pt>
                <c:pt idx="22">
                  <c:v>2760.66</c:v>
                </c:pt>
                <c:pt idx="23">
                  <c:v>2813.58</c:v>
                </c:pt>
                <c:pt idx="24">
                  <c:v>2896.56</c:v>
                </c:pt>
                <c:pt idx="25">
                  <c:v>2909.7</c:v>
                </c:pt>
                <c:pt idx="26">
                  <c:v>2974.14</c:v>
                </c:pt>
                <c:pt idx="27">
                  <c:v>2962.44</c:v>
                </c:pt>
                <c:pt idx="28">
                  <c:v>2924.1</c:v>
                </c:pt>
                <c:pt idx="29">
                  <c:v>2953.08</c:v>
                </c:pt>
                <c:pt idx="30">
                  <c:v>2971.08</c:v>
                </c:pt>
                <c:pt idx="31">
                  <c:v>2944.08</c:v>
                </c:pt>
                <c:pt idx="32">
                  <c:v>2936.7</c:v>
                </c:pt>
                <c:pt idx="33">
                  <c:v>2969.64</c:v>
                </c:pt>
                <c:pt idx="34">
                  <c:v>2973.96</c:v>
                </c:pt>
                <c:pt idx="35">
                  <c:v>2997.36</c:v>
                </c:pt>
                <c:pt idx="36">
                  <c:v>3036.42</c:v>
                </c:pt>
                <c:pt idx="37">
                  <c:v>3059.1</c:v>
                </c:pt>
                <c:pt idx="38">
                  <c:v>3109.68</c:v>
                </c:pt>
                <c:pt idx="39">
                  <c:v>3115.62</c:v>
                </c:pt>
                <c:pt idx="40">
                  <c:v>3136.14</c:v>
                </c:pt>
                <c:pt idx="41">
                  <c:v>3137.22</c:v>
                </c:pt>
                <c:pt idx="42">
                  <c:v>3140.1</c:v>
                </c:pt>
                <c:pt idx="43">
                  <c:v>3139.38</c:v>
                </c:pt>
                <c:pt idx="44">
                  <c:v>3160.8</c:v>
                </c:pt>
                <c:pt idx="45">
                  <c:v>3158.1</c:v>
                </c:pt>
                <c:pt idx="46">
                  <c:v>3189.06</c:v>
                </c:pt>
                <c:pt idx="47">
                  <c:v>3192.84</c:v>
                </c:pt>
                <c:pt idx="48">
                  <c:v>3191.76</c:v>
                </c:pt>
                <c:pt idx="49">
                  <c:v>3231.72</c:v>
                </c:pt>
                <c:pt idx="50">
                  <c:v>3238.74</c:v>
                </c:pt>
                <c:pt idx="51">
                  <c:v>3234.78</c:v>
                </c:pt>
                <c:pt idx="52">
                  <c:v>3216.06</c:v>
                </c:pt>
                <c:pt idx="53">
                  <c:v>3224.88</c:v>
                </c:pt>
                <c:pt idx="54">
                  <c:v>3240.54</c:v>
                </c:pt>
                <c:pt idx="55">
                  <c:v>3232.26</c:v>
                </c:pt>
                <c:pt idx="56">
                  <c:v>3264.12</c:v>
                </c:pt>
                <c:pt idx="57">
                  <c:v>3309.66</c:v>
                </c:pt>
                <c:pt idx="58">
                  <c:v>3306.78</c:v>
                </c:pt>
                <c:pt idx="59">
                  <c:v>3322.26</c:v>
                </c:pt>
                <c:pt idx="60">
                  <c:v>3293.28</c:v>
                </c:pt>
                <c:pt idx="61">
                  <c:v>3237.84</c:v>
                </c:pt>
                <c:pt idx="62">
                  <c:v>3228.3</c:v>
                </c:pt>
                <c:pt idx="63">
                  <c:v>3225.24</c:v>
                </c:pt>
                <c:pt idx="64">
                  <c:v>3206.88</c:v>
                </c:pt>
                <c:pt idx="65">
                  <c:v>3204.72</c:v>
                </c:pt>
                <c:pt idx="66">
                  <c:v>3211.38</c:v>
                </c:pt>
                <c:pt idx="67">
                  <c:v>3213</c:v>
                </c:pt>
                <c:pt idx="68">
                  <c:v>3210.84</c:v>
                </c:pt>
                <c:pt idx="69">
                  <c:v>3182.58</c:v>
                </c:pt>
                <c:pt idx="70">
                  <c:v>3143.7</c:v>
                </c:pt>
                <c:pt idx="71">
                  <c:v>3156.3</c:v>
                </c:pt>
                <c:pt idx="72">
                  <c:v>3124.8</c:v>
                </c:pt>
                <c:pt idx="73">
                  <c:v>3119.76</c:v>
                </c:pt>
                <c:pt idx="74">
                  <c:v>3109.5</c:v>
                </c:pt>
                <c:pt idx="75">
                  <c:v>3118.14</c:v>
                </c:pt>
                <c:pt idx="76">
                  <c:v>3133.26</c:v>
                </c:pt>
                <c:pt idx="77">
                  <c:v>3130.56</c:v>
                </c:pt>
                <c:pt idx="78">
                  <c:v>3115.08</c:v>
                </c:pt>
                <c:pt idx="79">
                  <c:v>3099.6</c:v>
                </c:pt>
                <c:pt idx="80">
                  <c:v>3084.3</c:v>
                </c:pt>
                <c:pt idx="81">
                  <c:v>3100.86</c:v>
                </c:pt>
                <c:pt idx="82">
                  <c:v>3089.16</c:v>
                </c:pt>
                <c:pt idx="83">
                  <c:v>3091.32</c:v>
                </c:pt>
                <c:pt idx="84">
                  <c:v>3060.54</c:v>
                </c:pt>
                <c:pt idx="85">
                  <c:v>3045.78</c:v>
                </c:pt>
                <c:pt idx="86">
                  <c:v>3021.66</c:v>
                </c:pt>
                <c:pt idx="87">
                  <c:v>3001.68</c:v>
                </c:pt>
                <c:pt idx="88">
                  <c:v>3006.72</c:v>
                </c:pt>
                <c:pt idx="89">
                  <c:v>2953.8</c:v>
                </c:pt>
                <c:pt idx="90">
                  <c:v>2945.16</c:v>
                </c:pt>
                <c:pt idx="91">
                  <c:v>2952.54</c:v>
                </c:pt>
                <c:pt idx="92">
                  <c:v>2932.2</c:v>
                </c:pt>
                <c:pt idx="93">
                  <c:v>2883.78</c:v>
                </c:pt>
                <c:pt idx="94">
                  <c:v>2829.06</c:v>
                </c:pt>
                <c:pt idx="95">
                  <c:v>2807.28</c:v>
                </c:pt>
              </c:numCache>
            </c:numRef>
          </c:val>
          <c:smooth val="0"/>
        </c:ser>
        <c:ser>
          <c:idx val="47"/>
          <c:order val="46"/>
          <c:tx>
            <c:strRef>
              <c:f>'Energy Data'!$AW$104</c:f>
              <c:strCache>
                <c:ptCount val="1"/>
                <c:pt idx="0">
                  <c:v>7/18/2016</c:v>
                </c:pt>
              </c:strCache>
            </c:strRef>
          </c:tx>
          <c:spPr>
            <a:ln w="34925" cap="rnd">
              <a:solidFill>
                <a:schemeClr val="accent6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Data'!$AW$105:$AW$200</c:f>
              <c:numCache>
                <c:formatCode>General</c:formatCode>
                <c:ptCount val="96"/>
                <c:pt idx="0">
                  <c:v>2788.2</c:v>
                </c:pt>
                <c:pt idx="1">
                  <c:v>2774.88</c:v>
                </c:pt>
                <c:pt idx="2">
                  <c:v>2760.84</c:v>
                </c:pt>
                <c:pt idx="3">
                  <c:v>2738.7</c:v>
                </c:pt>
                <c:pt idx="4">
                  <c:v>2721.24</c:v>
                </c:pt>
                <c:pt idx="5">
                  <c:v>2706.12</c:v>
                </c:pt>
                <c:pt idx="6">
                  <c:v>2709.9</c:v>
                </c:pt>
                <c:pt idx="7">
                  <c:v>2712.24</c:v>
                </c:pt>
                <c:pt idx="8">
                  <c:v>2700</c:v>
                </c:pt>
                <c:pt idx="9">
                  <c:v>2702.34</c:v>
                </c:pt>
                <c:pt idx="10">
                  <c:v>2707.02</c:v>
                </c:pt>
                <c:pt idx="11">
                  <c:v>2697.84</c:v>
                </c:pt>
                <c:pt idx="12">
                  <c:v>2688.66</c:v>
                </c:pt>
                <c:pt idx="13">
                  <c:v>2687.94</c:v>
                </c:pt>
                <c:pt idx="14">
                  <c:v>2726.64</c:v>
                </c:pt>
                <c:pt idx="15">
                  <c:v>2730.96</c:v>
                </c:pt>
                <c:pt idx="16">
                  <c:v>2733.48</c:v>
                </c:pt>
                <c:pt idx="17">
                  <c:v>2734.02</c:v>
                </c:pt>
                <c:pt idx="18">
                  <c:v>2745.36</c:v>
                </c:pt>
                <c:pt idx="19">
                  <c:v>2766.96</c:v>
                </c:pt>
                <c:pt idx="20">
                  <c:v>2781</c:v>
                </c:pt>
                <c:pt idx="21">
                  <c:v>2841.3</c:v>
                </c:pt>
                <c:pt idx="22">
                  <c:v>2967.66</c:v>
                </c:pt>
                <c:pt idx="23">
                  <c:v>3041.82</c:v>
                </c:pt>
                <c:pt idx="24">
                  <c:v>3124.26</c:v>
                </c:pt>
                <c:pt idx="25">
                  <c:v>3230.82</c:v>
                </c:pt>
                <c:pt idx="26">
                  <c:v>3475.9799999999996</c:v>
                </c:pt>
                <c:pt idx="27">
                  <c:v>3557.16</c:v>
                </c:pt>
                <c:pt idx="28">
                  <c:v>3617.1</c:v>
                </c:pt>
                <c:pt idx="29">
                  <c:v>3644.2800000000007</c:v>
                </c:pt>
                <c:pt idx="30">
                  <c:v>3691.9800000000005</c:v>
                </c:pt>
                <c:pt idx="31">
                  <c:v>3740.76</c:v>
                </c:pt>
                <c:pt idx="32">
                  <c:v>3775.4999999999995</c:v>
                </c:pt>
                <c:pt idx="33">
                  <c:v>3849.66</c:v>
                </c:pt>
                <c:pt idx="34">
                  <c:v>3902.0399999999995</c:v>
                </c:pt>
                <c:pt idx="35">
                  <c:v>3947.4</c:v>
                </c:pt>
                <c:pt idx="36">
                  <c:v>4014.9</c:v>
                </c:pt>
                <c:pt idx="37">
                  <c:v>4061.16</c:v>
                </c:pt>
                <c:pt idx="38">
                  <c:v>4043.34</c:v>
                </c:pt>
                <c:pt idx="39">
                  <c:v>4114.9799999999996</c:v>
                </c:pt>
                <c:pt idx="40">
                  <c:v>4134.78</c:v>
                </c:pt>
                <c:pt idx="41">
                  <c:v>4186.08</c:v>
                </c:pt>
                <c:pt idx="42">
                  <c:v>4212</c:v>
                </c:pt>
                <c:pt idx="43">
                  <c:v>4276.08</c:v>
                </c:pt>
                <c:pt idx="44">
                  <c:v>4255.38</c:v>
                </c:pt>
                <c:pt idx="45">
                  <c:v>4234.5</c:v>
                </c:pt>
                <c:pt idx="46">
                  <c:v>4204.8</c:v>
                </c:pt>
                <c:pt idx="47">
                  <c:v>4203.54</c:v>
                </c:pt>
                <c:pt idx="48">
                  <c:v>4236.66</c:v>
                </c:pt>
                <c:pt idx="49">
                  <c:v>4192.92</c:v>
                </c:pt>
                <c:pt idx="50">
                  <c:v>4203</c:v>
                </c:pt>
                <c:pt idx="51">
                  <c:v>4226.04</c:v>
                </c:pt>
                <c:pt idx="52">
                  <c:v>4262.04</c:v>
                </c:pt>
                <c:pt idx="53">
                  <c:v>4225.5</c:v>
                </c:pt>
                <c:pt idx="54">
                  <c:v>4230.18</c:v>
                </c:pt>
                <c:pt idx="55">
                  <c:v>4262.04</c:v>
                </c:pt>
                <c:pt idx="56">
                  <c:v>4244.9399999999996</c:v>
                </c:pt>
                <c:pt idx="57">
                  <c:v>4240.26</c:v>
                </c:pt>
                <c:pt idx="58">
                  <c:v>4241.34</c:v>
                </c:pt>
                <c:pt idx="59">
                  <c:v>4241.34</c:v>
                </c:pt>
                <c:pt idx="60">
                  <c:v>4200.4799999999996</c:v>
                </c:pt>
                <c:pt idx="61">
                  <c:v>4199.3999999999996</c:v>
                </c:pt>
                <c:pt idx="62">
                  <c:v>4179.78</c:v>
                </c:pt>
                <c:pt idx="63">
                  <c:v>4119.4799999999996</c:v>
                </c:pt>
                <c:pt idx="64">
                  <c:v>4109.58</c:v>
                </c:pt>
                <c:pt idx="65">
                  <c:v>4073.0400000000004</c:v>
                </c:pt>
                <c:pt idx="66">
                  <c:v>4051.8</c:v>
                </c:pt>
                <c:pt idx="67">
                  <c:v>4003.56</c:v>
                </c:pt>
                <c:pt idx="68">
                  <c:v>3971.16</c:v>
                </c:pt>
                <c:pt idx="69">
                  <c:v>3911.76</c:v>
                </c:pt>
                <c:pt idx="70">
                  <c:v>3824.6399999999994</c:v>
                </c:pt>
                <c:pt idx="71">
                  <c:v>3788.2799999999997</c:v>
                </c:pt>
                <c:pt idx="72">
                  <c:v>3709.4399999999996</c:v>
                </c:pt>
                <c:pt idx="73">
                  <c:v>3688.1999999999994</c:v>
                </c:pt>
                <c:pt idx="74">
                  <c:v>3655.4400000000005</c:v>
                </c:pt>
                <c:pt idx="75">
                  <c:v>3643.74</c:v>
                </c:pt>
                <c:pt idx="76">
                  <c:v>3615.1199999999994</c:v>
                </c:pt>
                <c:pt idx="77">
                  <c:v>3556.62</c:v>
                </c:pt>
                <c:pt idx="78">
                  <c:v>3474.72</c:v>
                </c:pt>
                <c:pt idx="79">
                  <c:v>3452.22</c:v>
                </c:pt>
                <c:pt idx="80">
                  <c:v>3441.6000000000004</c:v>
                </c:pt>
                <c:pt idx="81">
                  <c:v>3417.8400000000006</c:v>
                </c:pt>
                <c:pt idx="82">
                  <c:v>3402.36</c:v>
                </c:pt>
                <c:pt idx="83">
                  <c:v>3375.72</c:v>
                </c:pt>
                <c:pt idx="84">
                  <c:v>3359.34</c:v>
                </c:pt>
                <c:pt idx="85">
                  <c:v>3317.94</c:v>
                </c:pt>
                <c:pt idx="86">
                  <c:v>3280.5</c:v>
                </c:pt>
                <c:pt idx="87">
                  <c:v>3259.62</c:v>
                </c:pt>
                <c:pt idx="88">
                  <c:v>3220.56</c:v>
                </c:pt>
                <c:pt idx="89">
                  <c:v>3130.74</c:v>
                </c:pt>
                <c:pt idx="90">
                  <c:v>3087.72</c:v>
                </c:pt>
                <c:pt idx="91">
                  <c:v>3063.24</c:v>
                </c:pt>
                <c:pt idx="92">
                  <c:v>3047.22</c:v>
                </c:pt>
                <c:pt idx="93">
                  <c:v>2980.98</c:v>
                </c:pt>
                <c:pt idx="94">
                  <c:v>2948.22</c:v>
                </c:pt>
                <c:pt idx="95">
                  <c:v>2922.3</c:v>
                </c:pt>
              </c:numCache>
            </c:numRef>
          </c:val>
          <c:smooth val="0"/>
        </c:ser>
        <c:ser>
          <c:idx val="48"/>
          <c:order val="47"/>
          <c:tx>
            <c:strRef>
              <c:f>'Energy Data'!$AX$104</c:f>
              <c:strCache>
                <c:ptCount val="1"/>
                <c:pt idx="0">
                  <c:v>7/19/2016</c:v>
                </c:pt>
              </c:strCache>
            </c:strRef>
          </c:tx>
          <c:spPr>
            <a:ln w="34925" cap="rnd">
              <a:solidFill>
                <a:schemeClr val="accent1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Data'!$AX$105:$AX$200</c:f>
              <c:numCache>
                <c:formatCode>General</c:formatCode>
                <c:ptCount val="96"/>
                <c:pt idx="0">
                  <c:v>2890.26</c:v>
                </c:pt>
                <c:pt idx="1">
                  <c:v>2875.5</c:v>
                </c:pt>
                <c:pt idx="2">
                  <c:v>2876.4</c:v>
                </c:pt>
                <c:pt idx="3">
                  <c:v>2846.52</c:v>
                </c:pt>
                <c:pt idx="4">
                  <c:v>2838.24</c:v>
                </c:pt>
                <c:pt idx="5">
                  <c:v>2851.56</c:v>
                </c:pt>
                <c:pt idx="6">
                  <c:v>2845.26</c:v>
                </c:pt>
                <c:pt idx="7">
                  <c:v>2820.96</c:v>
                </c:pt>
                <c:pt idx="8">
                  <c:v>2831.94</c:v>
                </c:pt>
                <c:pt idx="9">
                  <c:v>2813.94</c:v>
                </c:pt>
                <c:pt idx="10">
                  <c:v>2826</c:v>
                </c:pt>
                <c:pt idx="11">
                  <c:v>2823.84</c:v>
                </c:pt>
                <c:pt idx="12">
                  <c:v>2805.12</c:v>
                </c:pt>
                <c:pt idx="13">
                  <c:v>2828.7</c:v>
                </c:pt>
                <c:pt idx="14">
                  <c:v>2816.28</c:v>
                </c:pt>
                <c:pt idx="15">
                  <c:v>2807.28</c:v>
                </c:pt>
                <c:pt idx="16">
                  <c:v>2829.42</c:v>
                </c:pt>
                <c:pt idx="17">
                  <c:v>2830.14</c:v>
                </c:pt>
                <c:pt idx="18">
                  <c:v>2836.98</c:v>
                </c:pt>
                <c:pt idx="19">
                  <c:v>2862</c:v>
                </c:pt>
                <c:pt idx="20">
                  <c:v>2864.34</c:v>
                </c:pt>
                <c:pt idx="21">
                  <c:v>2927.88</c:v>
                </c:pt>
                <c:pt idx="22">
                  <c:v>3075.48</c:v>
                </c:pt>
                <c:pt idx="23">
                  <c:v>3156.48</c:v>
                </c:pt>
                <c:pt idx="24">
                  <c:v>3223.44</c:v>
                </c:pt>
                <c:pt idx="25">
                  <c:v>3330.18</c:v>
                </c:pt>
                <c:pt idx="26">
                  <c:v>3613.6799999999994</c:v>
                </c:pt>
                <c:pt idx="27">
                  <c:v>3675.96</c:v>
                </c:pt>
                <c:pt idx="28">
                  <c:v>3721.32</c:v>
                </c:pt>
                <c:pt idx="29">
                  <c:v>3741.8399999999997</c:v>
                </c:pt>
                <c:pt idx="30">
                  <c:v>3783.06</c:v>
                </c:pt>
                <c:pt idx="31">
                  <c:v>3789.5399999999995</c:v>
                </c:pt>
                <c:pt idx="32">
                  <c:v>3865.32</c:v>
                </c:pt>
                <c:pt idx="33">
                  <c:v>3925.26</c:v>
                </c:pt>
                <c:pt idx="34">
                  <c:v>4015.08</c:v>
                </c:pt>
                <c:pt idx="35">
                  <c:v>4091.58</c:v>
                </c:pt>
                <c:pt idx="36">
                  <c:v>4151.34</c:v>
                </c:pt>
                <c:pt idx="37">
                  <c:v>4175.82</c:v>
                </c:pt>
                <c:pt idx="38">
                  <c:v>4179.0600000000004</c:v>
                </c:pt>
                <c:pt idx="39">
                  <c:v>4201.74</c:v>
                </c:pt>
                <c:pt idx="40">
                  <c:v>4218.4799999999996</c:v>
                </c:pt>
                <c:pt idx="41">
                  <c:v>4253.3999999999996</c:v>
                </c:pt>
                <c:pt idx="42">
                  <c:v>4295.5200000000004</c:v>
                </c:pt>
                <c:pt idx="43">
                  <c:v>4303.4399999999996</c:v>
                </c:pt>
                <c:pt idx="44">
                  <c:v>4345.92</c:v>
                </c:pt>
                <c:pt idx="45">
                  <c:v>4312.26</c:v>
                </c:pt>
                <c:pt idx="46">
                  <c:v>4337.1000000000004</c:v>
                </c:pt>
                <c:pt idx="47">
                  <c:v>4341.78</c:v>
                </c:pt>
                <c:pt idx="48">
                  <c:v>4319.46</c:v>
                </c:pt>
                <c:pt idx="49">
                  <c:v>4338.8999999999996</c:v>
                </c:pt>
                <c:pt idx="50">
                  <c:v>4330.62</c:v>
                </c:pt>
                <c:pt idx="51">
                  <c:v>4306.1400000000003</c:v>
                </c:pt>
                <c:pt idx="52">
                  <c:v>4291.74</c:v>
                </c:pt>
                <c:pt idx="53">
                  <c:v>4304.5200000000004</c:v>
                </c:pt>
                <c:pt idx="54">
                  <c:v>4302.54</c:v>
                </c:pt>
                <c:pt idx="55">
                  <c:v>4324.5</c:v>
                </c:pt>
                <c:pt idx="56">
                  <c:v>4312.08</c:v>
                </c:pt>
                <c:pt idx="57">
                  <c:v>4291.2</c:v>
                </c:pt>
                <c:pt idx="58">
                  <c:v>4287.42</c:v>
                </c:pt>
                <c:pt idx="59">
                  <c:v>4282.74</c:v>
                </c:pt>
                <c:pt idx="60">
                  <c:v>4276.8</c:v>
                </c:pt>
                <c:pt idx="61">
                  <c:v>4271.22</c:v>
                </c:pt>
                <c:pt idx="62">
                  <c:v>4263.4799999999996</c:v>
                </c:pt>
                <c:pt idx="63">
                  <c:v>4266.8999999999996</c:v>
                </c:pt>
                <c:pt idx="64">
                  <c:v>4218.66</c:v>
                </c:pt>
                <c:pt idx="65">
                  <c:v>4177.4399999999996</c:v>
                </c:pt>
                <c:pt idx="66">
                  <c:v>4152.42</c:v>
                </c:pt>
                <c:pt idx="67">
                  <c:v>4084.3800000000006</c:v>
                </c:pt>
                <c:pt idx="68">
                  <c:v>4052.34</c:v>
                </c:pt>
                <c:pt idx="69">
                  <c:v>4006.9800000000005</c:v>
                </c:pt>
                <c:pt idx="70">
                  <c:v>3892.86</c:v>
                </c:pt>
                <c:pt idx="71">
                  <c:v>3859.9199999999996</c:v>
                </c:pt>
                <c:pt idx="72">
                  <c:v>3828.9599999999996</c:v>
                </c:pt>
                <c:pt idx="73">
                  <c:v>3768.84</c:v>
                </c:pt>
                <c:pt idx="74">
                  <c:v>3736.2599999999998</c:v>
                </c:pt>
                <c:pt idx="75">
                  <c:v>3681.1799999999994</c:v>
                </c:pt>
                <c:pt idx="76">
                  <c:v>3670.0199999999995</c:v>
                </c:pt>
                <c:pt idx="77">
                  <c:v>3612.4199999999996</c:v>
                </c:pt>
                <c:pt idx="78">
                  <c:v>3541.86</c:v>
                </c:pt>
                <c:pt idx="79">
                  <c:v>3538.6200000000003</c:v>
                </c:pt>
                <c:pt idx="80">
                  <c:v>3517.38</c:v>
                </c:pt>
                <c:pt idx="81">
                  <c:v>3475.62</c:v>
                </c:pt>
                <c:pt idx="82">
                  <c:v>3454.7399999999993</c:v>
                </c:pt>
                <c:pt idx="83">
                  <c:v>3441.6000000000004</c:v>
                </c:pt>
                <c:pt idx="84">
                  <c:v>3411.9</c:v>
                </c:pt>
                <c:pt idx="85">
                  <c:v>3398.76</c:v>
                </c:pt>
                <c:pt idx="86">
                  <c:v>3360.78</c:v>
                </c:pt>
                <c:pt idx="87">
                  <c:v>3316.86</c:v>
                </c:pt>
                <c:pt idx="88">
                  <c:v>3297.96</c:v>
                </c:pt>
                <c:pt idx="89">
                  <c:v>3194.64</c:v>
                </c:pt>
                <c:pt idx="90">
                  <c:v>3129.84</c:v>
                </c:pt>
                <c:pt idx="91">
                  <c:v>3123.72</c:v>
                </c:pt>
                <c:pt idx="92">
                  <c:v>3104.64</c:v>
                </c:pt>
                <c:pt idx="93">
                  <c:v>3040.02</c:v>
                </c:pt>
                <c:pt idx="94">
                  <c:v>2971.08</c:v>
                </c:pt>
                <c:pt idx="95">
                  <c:v>2942.46</c:v>
                </c:pt>
              </c:numCache>
            </c:numRef>
          </c:val>
          <c:smooth val="0"/>
        </c:ser>
        <c:ser>
          <c:idx val="49"/>
          <c:order val="48"/>
          <c:tx>
            <c:strRef>
              <c:f>'Energy Data'!$AY$104</c:f>
              <c:strCache>
                <c:ptCount val="1"/>
                <c:pt idx="0">
                  <c:v>7/20/2016</c:v>
                </c:pt>
              </c:strCache>
            </c:strRef>
          </c:tx>
          <c:spPr>
            <a:ln w="34925" cap="rnd">
              <a:solidFill>
                <a:schemeClr val="accent2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Data'!$AY$105:$AY$200</c:f>
              <c:numCache>
                <c:formatCode>General</c:formatCode>
                <c:ptCount val="96"/>
                <c:pt idx="0">
                  <c:v>2918.16</c:v>
                </c:pt>
                <c:pt idx="1">
                  <c:v>2917.8</c:v>
                </c:pt>
                <c:pt idx="2">
                  <c:v>2902.14</c:v>
                </c:pt>
                <c:pt idx="3">
                  <c:v>2890.26</c:v>
                </c:pt>
                <c:pt idx="4">
                  <c:v>2885.4</c:v>
                </c:pt>
                <c:pt idx="5">
                  <c:v>2875.86</c:v>
                </c:pt>
                <c:pt idx="6">
                  <c:v>2846.34</c:v>
                </c:pt>
                <c:pt idx="7">
                  <c:v>2846.88</c:v>
                </c:pt>
                <c:pt idx="8">
                  <c:v>2856.06</c:v>
                </c:pt>
                <c:pt idx="9">
                  <c:v>2851.38</c:v>
                </c:pt>
                <c:pt idx="10">
                  <c:v>2835</c:v>
                </c:pt>
                <c:pt idx="11">
                  <c:v>2831.04</c:v>
                </c:pt>
                <c:pt idx="12">
                  <c:v>2839.86</c:v>
                </c:pt>
                <c:pt idx="13">
                  <c:v>2839.32</c:v>
                </c:pt>
                <c:pt idx="14">
                  <c:v>2837.88</c:v>
                </c:pt>
                <c:pt idx="15">
                  <c:v>2834.28</c:v>
                </c:pt>
                <c:pt idx="16">
                  <c:v>2821.5</c:v>
                </c:pt>
                <c:pt idx="17">
                  <c:v>2840.22</c:v>
                </c:pt>
                <c:pt idx="18">
                  <c:v>2867.04</c:v>
                </c:pt>
                <c:pt idx="19">
                  <c:v>2869.92</c:v>
                </c:pt>
                <c:pt idx="20">
                  <c:v>2872.98</c:v>
                </c:pt>
                <c:pt idx="21">
                  <c:v>2942.64</c:v>
                </c:pt>
                <c:pt idx="22">
                  <c:v>3094.56</c:v>
                </c:pt>
                <c:pt idx="23">
                  <c:v>3136.5</c:v>
                </c:pt>
                <c:pt idx="24">
                  <c:v>3199.5</c:v>
                </c:pt>
                <c:pt idx="25">
                  <c:v>3342.06</c:v>
                </c:pt>
                <c:pt idx="26">
                  <c:v>3614.5800000000004</c:v>
                </c:pt>
                <c:pt idx="27">
                  <c:v>3674.88</c:v>
                </c:pt>
                <c:pt idx="28">
                  <c:v>3754.98</c:v>
                </c:pt>
                <c:pt idx="29">
                  <c:v>3774.78</c:v>
                </c:pt>
                <c:pt idx="30">
                  <c:v>3796.2</c:v>
                </c:pt>
                <c:pt idx="31">
                  <c:v>3835.4400000000005</c:v>
                </c:pt>
                <c:pt idx="32">
                  <c:v>3887.28</c:v>
                </c:pt>
                <c:pt idx="33">
                  <c:v>3934.4399999999996</c:v>
                </c:pt>
                <c:pt idx="34">
                  <c:v>3975.48</c:v>
                </c:pt>
                <c:pt idx="35">
                  <c:v>4048.02</c:v>
                </c:pt>
                <c:pt idx="36">
                  <c:v>4108.8599999999997</c:v>
                </c:pt>
                <c:pt idx="37">
                  <c:v>4122.8999999999996</c:v>
                </c:pt>
                <c:pt idx="38">
                  <c:v>4145.58</c:v>
                </c:pt>
                <c:pt idx="39">
                  <c:v>4165.74</c:v>
                </c:pt>
                <c:pt idx="40">
                  <c:v>4212.72</c:v>
                </c:pt>
                <c:pt idx="41">
                  <c:v>4285.8</c:v>
                </c:pt>
                <c:pt idx="42">
                  <c:v>4304.34</c:v>
                </c:pt>
                <c:pt idx="43">
                  <c:v>4319.28</c:v>
                </c:pt>
                <c:pt idx="44">
                  <c:v>4307.3999999999996</c:v>
                </c:pt>
                <c:pt idx="45">
                  <c:v>4332.96</c:v>
                </c:pt>
                <c:pt idx="46">
                  <c:v>4345.74</c:v>
                </c:pt>
                <c:pt idx="47">
                  <c:v>4379.58</c:v>
                </c:pt>
                <c:pt idx="48">
                  <c:v>4375.8</c:v>
                </c:pt>
                <c:pt idx="49">
                  <c:v>4372.2</c:v>
                </c:pt>
                <c:pt idx="50">
                  <c:v>4331.88</c:v>
                </c:pt>
                <c:pt idx="51">
                  <c:v>4322.16</c:v>
                </c:pt>
                <c:pt idx="52">
                  <c:v>4386.6000000000004</c:v>
                </c:pt>
                <c:pt idx="53">
                  <c:v>4422.24</c:v>
                </c:pt>
                <c:pt idx="54">
                  <c:v>4415.3999999999996</c:v>
                </c:pt>
                <c:pt idx="55">
                  <c:v>4419.72</c:v>
                </c:pt>
                <c:pt idx="56">
                  <c:v>4443.66</c:v>
                </c:pt>
                <c:pt idx="57">
                  <c:v>4368.78</c:v>
                </c:pt>
                <c:pt idx="58">
                  <c:v>4382.1000000000004</c:v>
                </c:pt>
                <c:pt idx="59">
                  <c:v>4365</c:v>
                </c:pt>
                <c:pt idx="60">
                  <c:v>4348.62</c:v>
                </c:pt>
                <c:pt idx="61">
                  <c:v>4339.62</c:v>
                </c:pt>
                <c:pt idx="62">
                  <c:v>4320.54</c:v>
                </c:pt>
                <c:pt idx="63">
                  <c:v>4286.16</c:v>
                </c:pt>
                <c:pt idx="64">
                  <c:v>4261.32</c:v>
                </c:pt>
                <c:pt idx="65">
                  <c:v>4237.92</c:v>
                </c:pt>
                <c:pt idx="66">
                  <c:v>4179.24</c:v>
                </c:pt>
                <c:pt idx="67">
                  <c:v>4118.58</c:v>
                </c:pt>
                <c:pt idx="68">
                  <c:v>4072.5</c:v>
                </c:pt>
                <c:pt idx="69">
                  <c:v>3985.0199999999995</c:v>
                </c:pt>
                <c:pt idx="70">
                  <c:v>3870.18</c:v>
                </c:pt>
                <c:pt idx="71">
                  <c:v>3801.06</c:v>
                </c:pt>
                <c:pt idx="72">
                  <c:v>3767.58</c:v>
                </c:pt>
                <c:pt idx="73">
                  <c:v>3696.8399999999997</c:v>
                </c:pt>
                <c:pt idx="74">
                  <c:v>3659.5800000000004</c:v>
                </c:pt>
                <c:pt idx="75">
                  <c:v>3644.8199999999997</c:v>
                </c:pt>
                <c:pt idx="76">
                  <c:v>3630.96</c:v>
                </c:pt>
                <c:pt idx="77">
                  <c:v>3604.14</c:v>
                </c:pt>
                <c:pt idx="78">
                  <c:v>3552.3</c:v>
                </c:pt>
                <c:pt idx="79">
                  <c:v>3497.9400000000005</c:v>
                </c:pt>
                <c:pt idx="80">
                  <c:v>3479.04</c:v>
                </c:pt>
                <c:pt idx="81">
                  <c:v>3409.56</c:v>
                </c:pt>
                <c:pt idx="82">
                  <c:v>3388.68</c:v>
                </c:pt>
                <c:pt idx="83">
                  <c:v>3391.2</c:v>
                </c:pt>
                <c:pt idx="84">
                  <c:v>3363.12</c:v>
                </c:pt>
                <c:pt idx="85">
                  <c:v>3305.7</c:v>
                </c:pt>
                <c:pt idx="86">
                  <c:v>3300.48</c:v>
                </c:pt>
                <c:pt idx="87">
                  <c:v>3281.22</c:v>
                </c:pt>
                <c:pt idx="88">
                  <c:v>3256.02</c:v>
                </c:pt>
                <c:pt idx="89">
                  <c:v>3150.72</c:v>
                </c:pt>
                <c:pt idx="90">
                  <c:v>3099.24</c:v>
                </c:pt>
                <c:pt idx="91">
                  <c:v>3087.9</c:v>
                </c:pt>
                <c:pt idx="92">
                  <c:v>3079.62</c:v>
                </c:pt>
                <c:pt idx="93">
                  <c:v>3031.74</c:v>
                </c:pt>
                <c:pt idx="94">
                  <c:v>2987.1</c:v>
                </c:pt>
                <c:pt idx="95">
                  <c:v>2954.16</c:v>
                </c:pt>
              </c:numCache>
            </c:numRef>
          </c:val>
          <c:smooth val="0"/>
        </c:ser>
        <c:ser>
          <c:idx val="50"/>
          <c:order val="49"/>
          <c:tx>
            <c:strRef>
              <c:f>'Energy Data'!$AZ$104</c:f>
              <c:strCache>
                <c:ptCount val="1"/>
                <c:pt idx="0">
                  <c:v>21-Jul</c:v>
                </c:pt>
              </c:strCache>
            </c:strRef>
          </c:tx>
          <c:spPr>
            <a:ln w="34925" cap="rnd">
              <a:solidFill>
                <a:schemeClr val="accent3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Data'!$AZ$105:$AZ$200</c:f>
              <c:numCache>
                <c:formatCode>General</c:formatCode>
                <c:ptCount val="96"/>
                <c:pt idx="0">
                  <c:v>2948.22</c:v>
                </c:pt>
                <c:pt idx="1">
                  <c:v>2919.96</c:v>
                </c:pt>
                <c:pt idx="2">
                  <c:v>2920.14</c:v>
                </c:pt>
                <c:pt idx="3">
                  <c:v>2918.52</c:v>
                </c:pt>
                <c:pt idx="4">
                  <c:v>2859.12</c:v>
                </c:pt>
                <c:pt idx="5">
                  <c:v>2868.84</c:v>
                </c:pt>
                <c:pt idx="6">
                  <c:v>2867.04</c:v>
                </c:pt>
                <c:pt idx="7">
                  <c:v>2857.5</c:v>
                </c:pt>
                <c:pt idx="8">
                  <c:v>2860.2</c:v>
                </c:pt>
                <c:pt idx="9">
                  <c:v>2862</c:v>
                </c:pt>
                <c:pt idx="10">
                  <c:v>2845.62</c:v>
                </c:pt>
                <c:pt idx="11">
                  <c:v>2845.26</c:v>
                </c:pt>
                <c:pt idx="12">
                  <c:v>2831.22</c:v>
                </c:pt>
                <c:pt idx="13">
                  <c:v>2828.16</c:v>
                </c:pt>
                <c:pt idx="14">
                  <c:v>2828.88</c:v>
                </c:pt>
                <c:pt idx="15">
                  <c:v>2845.62</c:v>
                </c:pt>
                <c:pt idx="16">
                  <c:v>2831.76</c:v>
                </c:pt>
                <c:pt idx="17">
                  <c:v>2833.56</c:v>
                </c:pt>
                <c:pt idx="18">
                  <c:v>2863.8</c:v>
                </c:pt>
                <c:pt idx="19">
                  <c:v>2873.16</c:v>
                </c:pt>
                <c:pt idx="20">
                  <c:v>2886.84</c:v>
                </c:pt>
                <c:pt idx="21">
                  <c:v>2975.04</c:v>
                </c:pt>
                <c:pt idx="22">
                  <c:v>3116.7</c:v>
                </c:pt>
                <c:pt idx="23">
                  <c:v>3167.64</c:v>
                </c:pt>
                <c:pt idx="24">
                  <c:v>3222.18</c:v>
                </c:pt>
                <c:pt idx="25">
                  <c:v>3336.84</c:v>
                </c:pt>
                <c:pt idx="26">
                  <c:v>3582.1800000000003</c:v>
                </c:pt>
                <c:pt idx="27">
                  <c:v>3653.64</c:v>
                </c:pt>
                <c:pt idx="28">
                  <c:v>3749.5800000000004</c:v>
                </c:pt>
                <c:pt idx="29">
                  <c:v>3741.8399999999997</c:v>
                </c:pt>
                <c:pt idx="30">
                  <c:v>3764.1599999999994</c:v>
                </c:pt>
                <c:pt idx="31">
                  <c:v>3800.6999999999994</c:v>
                </c:pt>
                <c:pt idx="32">
                  <c:v>3844.62</c:v>
                </c:pt>
                <c:pt idx="33">
                  <c:v>3898.98</c:v>
                </c:pt>
                <c:pt idx="34">
                  <c:v>3895.56</c:v>
                </c:pt>
                <c:pt idx="35">
                  <c:v>3966.3000000000006</c:v>
                </c:pt>
                <c:pt idx="36">
                  <c:v>4039.2000000000003</c:v>
                </c:pt>
                <c:pt idx="37">
                  <c:v>4030.56</c:v>
                </c:pt>
                <c:pt idx="38">
                  <c:v>4117.68</c:v>
                </c:pt>
                <c:pt idx="39">
                  <c:v>4107.24</c:v>
                </c:pt>
                <c:pt idx="40">
                  <c:v>4106.16</c:v>
                </c:pt>
                <c:pt idx="41">
                  <c:v>4150.8</c:v>
                </c:pt>
                <c:pt idx="42">
                  <c:v>4206.42</c:v>
                </c:pt>
                <c:pt idx="43">
                  <c:v>4225.8599999999997</c:v>
                </c:pt>
                <c:pt idx="44">
                  <c:v>4210.5600000000004</c:v>
                </c:pt>
                <c:pt idx="45">
                  <c:v>4236.4799999999996</c:v>
                </c:pt>
                <c:pt idx="46">
                  <c:v>4237.5600000000004</c:v>
                </c:pt>
                <c:pt idx="47">
                  <c:v>4204.26</c:v>
                </c:pt>
                <c:pt idx="48">
                  <c:v>4208.9399999999996</c:v>
                </c:pt>
                <c:pt idx="49">
                  <c:v>4212.3599999999997</c:v>
                </c:pt>
                <c:pt idx="50">
                  <c:v>4237.2</c:v>
                </c:pt>
                <c:pt idx="51">
                  <c:v>4204.8</c:v>
                </c:pt>
                <c:pt idx="52">
                  <c:v>4191.3</c:v>
                </c:pt>
                <c:pt idx="53">
                  <c:v>4234.68</c:v>
                </c:pt>
                <c:pt idx="54">
                  <c:v>4271.58</c:v>
                </c:pt>
                <c:pt idx="55">
                  <c:v>4274.1000000000004</c:v>
                </c:pt>
                <c:pt idx="56">
                  <c:v>4240.9799999999996</c:v>
                </c:pt>
                <c:pt idx="57">
                  <c:v>4235.58</c:v>
                </c:pt>
                <c:pt idx="58">
                  <c:v>4221.8999999999996</c:v>
                </c:pt>
                <c:pt idx="59">
                  <c:v>4204.4399999999996</c:v>
                </c:pt>
                <c:pt idx="60">
                  <c:v>4183.5600000000004</c:v>
                </c:pt>
                <c:pt idx="61">
                  <c:v>4168.26</c:v>
                </c:pt>
                <c:pt idx="62">
                  <c:v>4144.5</c:v>
                </c:pt>
                <c:pt idx="63">
                  <c:v>4107.78</c:v>
                </c:pt>
                <c:pt idx="64">
                  <c:v>4059.18</c:v>
                </c:pt>
                <c:pt idx="65">
                  <c:v>4065.84</c:v>
                </c:pt>
                <c:pt idx="66">
                  <c:v>4031.82</c:v>
                </c:pt>
                <c:pt idx="67">
                  <c:v>3958.1999999999994</c:v>
                </c:pt>
                <c:pt idx="68">
                  <c:v>3921.6599999999994</c:v>
                </c:pt>
                <c:pt idx="69">
                  <c:v>3840.1199999999994</c:v>
                </c:pt>
                <c:pt idx="70">
                  <c:v>3752.1</c:v>
                </c:pt>
                <c:pt idx="71">
                  <c:v>3698.64</c:v>
                </c:pt>
                <c:pt idx="72">
                  <c:v>3656.16</c:v>
                </c:pt>
                <c:pt idx="73">
                  <c:v>3589.56</c:v>
                </c:pt>
                <c:pt idx="74">
                  <c:v>3545.46</c:v>
                </c:pt>
                <c:pt idx="75">
                  <c:v>3519.9</c:v>
                </c:pt>
                <c:pt idx="76">
                  <c:v>3522.2399999999993</c:v>
                </c:pt>
                <c:pt idx="77">
                  <c:v>3508.92</c:v>
                </c:pt>
                <c:pt idx="78">
                  <c:v>3432.96</c:v>
                </c:pt>
                <c:pt idx="79">
                  <c:v>3375.36</c:v>
                </c:pt>
                <c:pt idx="80">
                  <c:v>3375</c:v>
                </c:pt>
                <c:pt idx="81">
                  <c:v>3333.42</c:v>
                </c:pt>
                <c:pt idx="82">
                  <c:v>3316.14</c:v>
                </c:pt>
                <c:pt idx="83">
                  <c:v>3302.28</c:v>
                </c:pt>
                <c:pt idx="84">
                  <c:v>3285.36</c:v>
                </c:pt>
                <c:pt idx="85">
                  <c:v>3232.26</c:v>
                </c:pt>
                <c:pt idx="86">
                  <c:v>3203.46</c:v>
                </c:pt>
                <c:pt idx="87">
                  <c:v>3169.62</c:v>
                </c:pt>
                <c:pt idx="88">
                  <c:v>3139.2</c:v>
                </c:pt>
                <c:pt idx="89">
                  <c:v>3052.8</c:v>
                </c:pt>
                <c:pt idx="90">
                  <c:v>3027.6</c:v>
                </c:pt>
                <c:pt idx="91">
                  <c:v>2987.28</c:v>
                </c:pt>
                <c:pt idx="92">
                  <c:v>2973.06</c:v>
                </c:pt>
                <c:pt idx="93">
                  <c:v>2965.86</c:v>
                </c:pt>
                <c:pt idx="94">
                  <c:v>2913.3</c:v>
                </c:pt>
                <c:pt idx="95">
                  <c:v>2912.22</c:v>
                </c:pt>
              </c:numCache>
            </c:numRef>
          </c:val>
          <c:smooth val="0"/>
        </c:ser>
        <c:ser>
          <c:idx val="51"/>
          <c:order val="50"/>
          <c:tx>
            <c:strRef>
              <c:f>'Energy Data'!$BA$104</c:f>
              <c:strCache>
                <c:ptCount val="1"/>
                <c:pt idx="0">
                  <c:v>22-Jul</c:v>
                </c:pt>
              </c:strCache>
            </c:strRef>
          </c:tx>
          <c:spPr>
            <a:ln w="34925" cap="rnd">
              <a:solidFill>
                <a:schemeClr val="accent4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Data'!$BA$105:$BA$200</c:f>
              <c:numCache>
                <c:formatCode>General</c:formatCode>
                <c:ptCount val="96"/>
                <c:pt idx="0">
                  <c:v>2884.86</c:v>
                </c:pt>
                <c:pt idx="1">
                  <c:v>2840.76</c:v>
                </c:pt>
                <c:pt idx="2">
                  <c:v>2828.16</c:v>
                </c:pt>
                <c:pt idx="3">
                  <c:v>2828.88</c:v>
                </c:pt>
                <c:pt idx="4">
                  <c:v>2801.7</c:v>
                </c:pt>
                <c:pt idx="5">
                  <c:v>2800.44</c:v>
                </c:pt>
                <c:pt idx="6">
                  <c:v>2817.54</c:v>
                </c:pt>
                <c:pt idx="7">
                  <c:v>2805.84</c:v>
                </c:pt>
                <c:pt idx="8">
                  <c:v>2801.16</c:v>
                </c:pt>
                <c:pt idx="9">
                  <c:v>2783.7</c:v>
                </c:pt>
                <c:pt idx="10">
                  <c:v>2789.82</c:v>
                </c:pt>
                <c:pt idx="11">
                  <c:v>2785.32</c:v>
                </c:pt>
                <c:pt idx="12">
                  <c:v>2766.06</c:v>
                </c:pt>
                <c:pt idx="13">
                  <c:v>2804.4</c:v>
                </c:pt>
                <c:pt idx="14">
                  <c:v>2793.42</c:v>
                </c:pt>
                <c:pt idx="15">
                  <c:v>2791.98</c:v>
                </c:pt>
                <c:pt idx="16">
                  <c:v>2779.38</c:v>
                </c:pt>
                <c:pt idx="17">
                  <c:v>2765.34</c:v>
                </c:pt>
                <c:pt idx="18">
                  <c:v>2793.6</c:v>
                </c:pt>
                <c:pt idx="19">
                  <c:v>2809.8</c:v>
                </c:pt>
                <c:pt idx="20">
                  <c:v>2802.42</c:v>
                </c:pt>
                <c:pt idx="21">
                  <c:v>2887.74</c:v>
                </c:pt>
                <c:pt idx="22">
                  <c:v>3033.18</c:v>
                </c:pt>
                <c:pt idx="23">
                  <c:v>3089.34</c:v>
                </c:pt>
                <c:pt idx="24">
                  <c:v>3128.76</c:v>
                </c:pt>
                <c:pt idx="25">
                  <c:v>3276.72</c:v>
                </c:pt>
                <c:pt idx="26">
                  <c:v>3511.44</c:v>
                </c:pt>
                <c:pt idx="27">
                  <c:v>3540.24</c:v>
                </c:pt>
                <c:pt idx="28">
                  <c:v>3609.36</c:v>
                </c:pt>
                <c:pt idx="29">
                  <c:v>3634.2000000000003</c:v>
                </c:pt>
                <c:pt idx="30">
                  <c:v>3666.96</c:v>
                </c:pt>
                <c:pt idx="31">
                  <c:v>3681</c:v>
                </c:pt>
                <c:pt idx="32">
                  <c:v>3698.2799999999997</c:v>
                </c:pt>
                <c:pt idx="33">
                  <c:v>3757.86</c:v>
                </c:pt>
                <c:pt idx="34">
                  <c:v>3808.08</c:v>
                </c:pt>
                <c:pt idx="35">
                  <c:v>3838.3200000000006</c:v>
                </c:pt>
                <c:pt idx="36">
                  <c:v>3880.26</c:v>
                </c:pt>
                <c:pt idx="37">
                  <c:v>3921.48</c:v>
                </c:pt>
                <c:pt idx="38">
                  <c:v>3940.7400000000002</c:v>
                </c:pt>
                <c:pt idx="39">
                  <c:v>4000.14</c:v>
                </c:pt>
                <c:pt idx="40">
                  <c:v>4037.22</c:v>
                </c:pt>
                <c:pt idx="41">
                  <c:v>4060.08</c:v>
                </c:pt>
                <c:pt idx="42">
                  <c:v>4087.98</c:v>
                </c:pt>
                <c:pt idx="43">
                  <c:v>4103.28</c:v>
                </c:pt>
                <c:pt idx="44">
                  <c:v>4145.04</c:v>
                </c:pt>
                <c:pt idx="45">
                  <c:v>4132.8</c:v>
                </c:pt>
                <c:pt idx="46">
                  <c:v>4142.34</c:v>
                </c:pt>
                <c:pt idx="47">
                  <c:v>4181.04</c:v>
                </c:pt>
                <c:pt idx="48">
                  <c:v>4146.3</c:v>
                </c:pt>
                <c:pt idx="49">
                  <c:v>4158.3599999999997</c:v>
                </c:pt>
                <c:pt idx="50">
                  <c:v>4164.84</c:v>
                </c:pt>
                <c:pt idx="51">
                  <c:v>4151.88</c:v>
                </c:pt>
                <c:pt idx="52">
                  <c:v>4168.8</c:v>
                </c:pt>
                <c:pt idx="53">
                  <c:v>4167.8999999999996</c:v>
                </c:pt>
                <c:pt idx="54">
                  <c:v>4122.18</c:v>
                </c:pt>
                <c:pt idx="55">
                  <c:v>4131</c:v>
                </c:pt>
                <c:pt idx="56">
                  <c:v>4127.58</c:v>
                </c:pt>
                <c:pt idx="57">
                  <c:v>4111.74</c:v>
                </c:pt>
                <c:pt idx="58">
                  <c:v>4084.02</c:v>
                </c:pt>
                <c:pt idx="59">
                  <c:v>4064.22</c:v>
                </c:pt>
                <c:pt idx="60">
                  <c:v>4074.84</c:v>
                </c:pt>
                <c:pt idx="61">
                  <c:v>4063.1400000000003</c:v>
                </c:pt>
                <c:pt idx="62">
                  <c:v>4045.4999999999995</c:v>
                </c:pt>
                <c:pt idx="63">
                  <c:v>4014.5399999999995</c:v>
                </c:pt>
                <c:pt idx="64">
                  <c:v>3993.66</c:v>
                </c:pt>
                <c:pt idx="65">
                  <c:v>3949.3800000000006</c:v>
                </c:pt>
                <c:pt idx="66">
                  <c:v>3913.56</c:v>
                </c:pt>
                <c:pt idx="67">
                  <c:v>3887.82</c:v>
                </c:pt>
                <c:pt idx="68">
                  <c:v>3808.08</c:v>
                </c:pt>
                <c:pt idx="69">
                  <c:v>3764.3399999999997</c:v>
                </c:pt>
                <c:pt idx="70">
                  <c:v>3665.8799999999997</c:v>
                </c:pt>
                <c:pt idx="71">
                  <c:v>3584.3399999999997</c:v>
                </c:pt>
                <c:pt idx="72">
                  <c:v>3525.66</c:v>
                </c:pt>
                <c:pt idx="73">
                  <c:v>3495.5999999999995</c:v>
                </c:pt>
                <c:pt idx="74">
                  <c:v>3448.8000000000006</c:v>
                </c:pt>
                <c:pt idx="75">
                  <c:v>3438.7200000000003</c:v>
                </c:pt>
                <c:pt idx="76">
                  <c:v>3410.46</c:v>
                </c:pt>
                <c:pt idx="77">
                  <c:v>3370.5</c:v>
                </c:pt>
                <c:pt idx="78">
                  <c:v>3304.08</c:v>
                </c:pt>
                <c:pt idx="79">
                  <c:v>3276.36</c:v>
                </c:pt>
                <c:pt idx="80">
                  <c:v>3259.44</c:v>
                </c:pt>
                <c:pt idx="81">
                  <c:v>3214.8</c:v>
                </c:pt>
                <c:pt idx="82">
                  <c:v>3178.62</c:v>
                </c:pt>
                <c:pt idx="83">
                  <c:v>3177.18</c:v>
                </c:pt>
                <c:pt idx="84">
                  <c:v>3165.66</c:v>
                </c:pt>
                <c:pt idx="85">
                  <c:v>3107.34</c:v>
                </c:pt>
                <c:pt idx="86">
                  <c:v>3095.64</c:v>
                </c:pt>
                <c:pt idx="87">
                  <c:v>3096.54</c:v>
                </c:pt>
                <c:pt idx="88">
                  <c:v>3077.82</c:v>
                </c:pt>
                <c:pt idx="89">
                  <c:v>3017.88</c:v>
                </c:pt>
                <c:pt idx="90">
                  <c:v>2949.66</c:v>
                </c:pt>
                <c:pt idx="91">
                  <c:v>2930.4</c:v>
                </c:pt>
                <c:pt idx="92">
                  <c:v>2922.3</c:v>
                </c:pt>
                <c:pt idx="93">
                  <c:v>2857.32</c:v>
                </c:pt>
                <c:pt idx="94">
                  <c:v>2838.78</c:v>
                </c:pt>
                <c:pt idx="95">
                  <c:v>2820.96</c:v>
                </c:pt>
              </c:numCache>
            </c:numRef>
          </c:val>
          <c:smooth val="0"/>
        </c:ser>
        <c:ser>
          <c:idx val="52"/>
          <c:order val="51"/>
          <c:tx>
            <c:strRef>
              <c:f>'Energy Data'!$BB$104</c:f>
              <c:strCache>
                <c:ptCount val="1"/>
                <c:pt idx="0">
                  <c:v>7/23/2016</c:v>
                </c:pt>
              </c:strCache>
            </c:strRef>
          </c:tx>
          <c:spPr>
            <a:ln w="34925" cap="rnd">
              <a:solidFill>
                <a:schemeClr val="accent5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Data'!$BB$105:$BB$200</c:f>
              <c:numCache>
                <c:formatCode>General</c:formatCode>
                <c:ptCount val="96"/>
                <c:pt idx="0">
                  <c:v>2797.2</c:v>
                </c:pt>
                <c:pt idx="1">
                  <c:v>2799</c:v>
                </c:pt>
                <c:pt idx="2">
                  <c:v>2764.26</c:v>
                </c:pt>
                <c:pt idx="3">
                  <c:v>2776.5</c:v>
                </c:pt>
                <c:pt idx="4">
                  <c:v>2772.36</c:v>
                </c:pt>
                <c:pt idx="5">
                  <c:v>2770.56</c:v>
                </c:pt>
                <c:pt idx="6">
                  <c:v>2761.56</c:v>
                </c:pt>
                <c:pt idx="7">
                  <c:v>2758.68</c:v>
                </c:pt>
                <c:pt idx="8">
                  <c:v>2751.3</c:v>
                </c:pt>
                <c:pt idx="9">
                  <c:v>2744.1</c:v>
                </c:pt>
                <c:pt idx="10">
                  <c:v>2772</c:v>
                </c:pt>
                <c:pt idx="11">
                  <c:v>2774.52</c:v>
                </c:pt>
                <c:pt idx="12">
                  <c:v>2742.66</c:v>
                </c:pt>
                <c:pt idx="13">
                  <c:v>2752.38</c:v>
                </c:pt>
                <c:pt idx="14">
                  <c:v>2747.16</c:v>
                </c:pt>
                <c:pt idx="15">
                  <c:v>2724.66</c:v>
                </c:pt>
                <c:pt idx="16">
                  <c:v>2734.92</c:v>
                </c:pt>
                <c:pt idx="17">
                  <c:v>2731.32</c:v>
                </c:pt>
                <c:pt idx="18">
                  <c:v>2761.38</c:v>
                </c:pt>
                <c:pt idx="19">
                  <c:v>2734.56</c:v>
                </c:pt>
                <c:pt idx="20">
                  <c:v>2743.02</c:v>
                </c:pt>
                <c:pt idx="21">
                  <c:v>2756.7</c:v>
                </c:pt>
                <c:pt idx="22">
                  <c:v>2863.08</c:v>
                </c:pt>
                <c:pt idx="23">
                  <c:v>2880.9</c:v>
                </c:pt>
                <c:pt idx="24">
                  <c:v>2918.34</c:v>
                </c:pt>
                <c:pt idx="25">
                  <c:v>2942.46</c:v>
                </c:pt>
                <c:pt idx="26">
                  <c:v>2838.96</c:v>
                </c:pt>
                <c:pt idx="27">
                  <c:v>2728.8</c:v>
                </c:pt>
                <c:pt idx="28">
                  <c:v>2637</c:v>
                </c:pt>
                <c:pt idx="29">
                  <c:v>2652.48</c:v>
                </c:pt>
                <c:pt idx="30">
                  <c:v>2735.1</c:v>
                </c:pt>
                <c:pt idx="31">
                  <c:v>2713.32</c:v>
                </c:pt>
                <c:pt idx="32">
                  <c:v>2725.74</c:v>
                </c:pt>
                <c:pt idx="33">
                  <c:v>2781.36</c:v>
                </c:pt>
                <c:pt idx="34">
                  <c:v>2832.48</c:v>
                </c:pt>
                <c:pt idx="35">
                  <c:v>2884.5</c:v>
                </c:pt>
                <c:pt idx="36">
                  <c:v>2884.86</c:v>
                </c:pt>
                <c:pt idx="37">
                  <c:v>2898.18</c:v>
                </c:pt>
                <c:pt idx="38">
                  <c:v>2924.64</c:v>
                </c:pt>
                <c:pt idx="39">
                  <c:v>2949.66</c:v>
                </c:pt>
                <c:pt idx="40">
                  <c:v>2967.84</c:v>
                </c:pt>
                <c:pt idx="41">
                  <c:v>2990.34</c:v>
                </c:pt>
                <c:pt idx="42">
                  <c:v>3004.56</c:v>
                </c:pt>
                <c:pt idx="43">
                  <c:v>3008.16</c:v>
                </c:pt>
                <c:pt idx="44">
                  <c:v>3041.1</c:v>
                </c:pt>
                <c:pt idx="45">
                  <c:v>3038.04</c:v>
                </c:pt>
                <c:pt idx="46">
                  <c:v>3033.36</c:v>
                </c:pt>
                <c:pt idx="47">
                  <c:v>3037.68</c:v>
                </c:pt>
                <c:pt idx="48">
                  <c:v>3033</c:v>
                </c:pt>
                <c:pt idx="49">
                  <c:v>3031.56</c:v>
                </c:pt>
                <c:pt idx="50">
                  <c:v>3028.68</c:v>
                </c:pt>
                <c:pt idx="51">
                  <c:v>3029.58</c:v>
                </c:pt>
                <c:pt idx="52">
                  <c:v>3042.72</c:v>
                </c:pt>
                <c:pt idx="53">
                  <c:v>3052.62</c:v>
                </c:pt>
                <c:pt idx="54">
                  <c:v>3038.58</c:v>
                </c:pt>
                <c:pt idx="55">
                  <c:v>3045.78</c:v>
                </c:pt>
                <c:pt idx="56">
                  <c:v>3039.12</c:v>
                </c:pt>
                <c:pt idx="57">
                  <c:v>3014.82</c:v>
                </c:pt>
                <c:pt idx="58">
                  <c:v>3013.2</c:v>
                </c:pt>
                <c:pt idx="59">
                  <c:v>3002.76</c:v>
                </c:pt>
                <c:pt idx="60">
                  <c:v>3015.9</c:v>
                </c:pt>
                <c:pt idx="61">
                  <c:v>2978.64</c:v>
                </c:pt>
                <c:pt idx="62">
                  <c:v>2960.1</c:v>
                </c:pt>
                <c:pt idx="63">
                  <c:v>2960.82</c:v>
                </c:pt>
                <c:pt idx="64">
                  <c:v>2955.78</c:v>
                </c:pt>
                <c:pt idx="65">
                  <c:v>2949.84</c:v>
                </c:pt>
                <c:pt idx="66">
                  <c:v>2962.26</c:v>
                </c:pt>
                <c:pt idx="67">
                  <c:v>2931.66</c:v>
                </c:pt>
                <c:pt idx="68">
                  <c:v>2928.42</c:v>
                </c:pt>
                <c:pt idx="69">
                  <c:v>2890.8</c:v>
                </c:pt>
                <c:pt idx="70">
                  <c:v>2872.98</c:v>
                </c:pt>
                <c:pt idx="71">
                  <c:v>2925.18</c:v>
                </c:pt>
                <c:pt idx="72">
                  <c:v>2961.72</c:v>
                </c:pt>
                <c:pt idx="73">
                  <c:v>2976.3</c:v>
                </c:pt>
                <c:pt idx="74">
                  <c:v>2969.1</c:v>
                </c:pt>
                <c:pt idx="75">
                  <c:v>3006.18</c:v>
                </c:pt>
                <c:pt idx="76">
                  <c:v>3081.6</c:v>
                </c:pt>
                <c:pt idx="77">
                  <c:v>3118.5</c:v>
                </c:pt>
                <c:pt idx="78">
                  <c:v>3130.56</c:v>
                </c:pt>
                <c:pt idx="79">
                  <c:v>3141.72</c:v>
                </c:pt>
                <c:pt idx="80">
                  <c:v>3140.28</c:v>
                </c:pt>
                <c:pt idx="81">
                  <c:v>3119.4</c:v>
                </c:pt>
                <c:pt idx="82">
                  <c:v>3098.7</c:v>
                </c:pt>
                <c:pt idx="83">
                  <c:v>3102.84</c:v>
                </c:pt>
                <c:pt idx="84">
                  <c:v>3104.1</c:v>
                </c:pt>
                <c:pt idx="85">
                  <c:v>3096.54</c:v>
                </c:pt>
                <c:pt idx="86">
                  <c:v>3058.56</c:v>
                </c:pt>
                <c:pt idx="87">
                  <c:v>3074.04</c:v>
                </c:pt>
                <c:pt idx="88">
                  <c:v>3042.54</c:v>
                </c:pt>
                <c:pt idx="89">
                  <c:v>3005.64</c:v>
                </c:pt>
                <c:pt idx="90">
                  <c:v>2990.34</c:v>
                </c:pt>
                <c:pt idx="91">
                  <c:v>2968.74</c:v>
                </c:pt>
                <c:pt idx="92">
                  <c:v>2982.96</c:v>
                </c:pt>
                <c:pt idx="93">
                  <c:v>2962.08</c:v>
                </c:pt>
                <c:pt idx="94">
                  <c:v>2900.7</c:v>
                </c:pt>
                <c:pt idx="95">
                  <c:v>2888.82</c:v>
                </c:pt>
              </c:numCache>
            </c:numRef>
          </c:val>
          <c:smooth val="0"/>
        </c:ser>
        <c:ser>
          <c:idx val="53"/>
          <c:order val="52"/>
          <c:tx>
            <c:strRef>
              <c:f>'Energy Data'!$BC$104</c:f>
              <c:strCache>
                <c:ptCount val="1"/>
                <c:pt idx="0">
                  <c:v>7/24/2016</c:v>
                </c:pt>
              </c:strCache>
            </c:strRef>
          </c:tx>
          <c:spPr>
            <a:ln w="34925" cap="rnd">
              <a:solidFill>
                <a:schemeClr val="accent6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Data'!$BC$105:$BC$200</c:f>
              <c:numCache>
                <c:formatCode>General</c:formatCode>
                <c:ptCount val="96"/>
                <c:pt idx="0">
                  <c:v>2895.3</c:v>
                </c:pt>
                <c:pt idx="1">
                  <c:v>2849.58</c:v>
                </c:pt>
                <c:pt idx="2">
                  <c:v>2857.5</c:v>
                </c:pt>
                <c:pt idx="3">
                  <c:v>2847.96</c:v>
                </c:pt>
                <c:pt idx="4">
                  <c:v>2829.96</c:v>
                </c:pt>
                <c:pt idx="5">
                  <c:v>2842.02</c:v>
                </c:pt>
                <c:pt idx="6">
                  <c:v>2827.62</c:v>
                </c:pt>
                <c:pt idx="7">
                  <c:v>2827.08</c:v>
                </c:pt>
                <c:pt idx="8">
                  <c:v>2817.18</c:v>
                </c:pt>
                <c:pt idx="9">
                  <c:v>2818.44</c:v>
                </c:pt>
                <c:pt idx="10">
                  <c:v>2803.14</c:v>
                </c:pt>
                <c:pt idx="11">
                  <c:v>2808</c:v>
                </c:pt>
                <c:pt idx="12">
                  <c:v>2780.64</c:v>
                </c:pt>
                <c:pt idx="13">
                  <c:v>2765.34</c:v>
                </c:pt>
                <c:pt idx="14">
                  <c:v>2762.82</c:v>
                </c:pt>
                <c:pt idx="15">
                  <c:v>2743.2</c:v>
                </c:pt>
                <c:pt idx="16">
                  <c:v>2768.94</c:v>
                </c:pt>
                <c:pt idx="17">
                  <c:v>2783.34</c:v>
                </c:pt>
                <c:pt idx="18">
                  <c:v>2792.52</c:v>
                </c:pt>
                <c:pt idx="19">
                  <c:v>2797.92</c:v>
                </c:pt>
                <c:pt idx="20">
                  <c:v>2833.56</c:v>
                </c:pt>
                <c:pt idx="21">
                  <c:v>2839.5</c:v>
                </c:pt>
                <c:pt idx="22">
                  <c:v>2905.38</c:v>
                </c:pt>
                <c:pt idx="23">
                  <c:v>2948.04</c:v>
                </c:pt>
                <c:pt idx="24">
                  <c:v>2983.5</c:v>
                </c:pt>
                <c:pt idx="25">
                  <c:v>2988.36</c:v>
                </c:pt>
                <c:pt idx="26">
                  <c:v>3051</c:v>
                </c:pt>
                <c:pt idx="27">
                  <c:v>3040.38</c:v>
                </c:pt>
                <c:pt idx="28">
                  <c:v>2997.54</c:v>
                </c:pt>
                <c:pt idx="29">
                  <c:v>3022.2</c:v>
                </c:pt>
                <c:pt idx="30">
                  <c:v>3087.36</c:v>
                </c:pt>
                <c:pt idx="31">
                  <c:v>3087.72</c:v>
                </c:pt>
                <c:pt idx="32">
                  <c:v>3074.22</c:v>
                </c:pt>
                <c:pt idx="33">
                  <c:v>3148.2</c:v>
                </c:pt>
                <c:pt idx="34">
                  <c:v>3192.48</c:v>
                </c:pt>
                <c:pt idx="35">
                  <c:v>3181.86</c:v>
                </c:pt>
                <c:pt idx="36">
                  <c:v>3191.22</c:v>
                </c:pt>
                <c:pt idx="37">
                  <c:v>3204.18</c:v>
                </c:pt>
                <c:pt idx="38">
                  <c:v>3251.34</c:v>
                </c:pt>
                <c:pt idx="39">
                  <c:v>3252.78</c:v>
                </c:pt>
                <c:pt idx="40">
                  <c:v>3261.6</c:v>
                </c:pt>
                <c:pt idx="41">
                  <c:v>3255.48</c:v>
                </c:pt>
                <c:pt idx="42">
                  <c:v>3264.48</c:v>
                </c:pt>
                <c:pt idx="43">
                  <c:v>3275.82</c:v>
                </c:pt>
                <c:pt idx="44">
                  <c:v>3302.64</c:v>
                </c:pt>
                <c:pt idx="45">
                  <c:v>3306.42</c:v>
                </c:pt>
                <c:pt idx="46">
                  <c:v>3308.94</c:v>
                </c:pt>
                <c:pt idx="47">
                  <c:v>3335.4</c:v>
                </c:pt>
                <c:pt idx="48">
                  <c:v>3371.22</c:v>
                </c:pt>
                <c:pt idx="49">
                  <c:v>3373.02</c:v>
                </c:pt>
                <c:pt idx="50">
                  <c:v>3376.44</c:v>
                </c:pt>
                <c:pt idx="51">
                  <c:v>3384</c:v>
                </c:pt>
                <c:pt idx="52">
                  <c:v>3366.36</c:v>
                </c:pt>
                <c:pt idx="53">
                  <c:v>3375</c:v>
                </c:pt>
                <c:pt idx="54">
                  <c:v>3389.94</c:v>
                </c:pt>
                <c:pt idx="55">
                  <c:v>3369.42</c:v>
                </c:pt>
                <c:pt idx="56">
                  <c:v>3350.7</c:v>
                </c:pt>
                <c:pt idx="57">
                  <c:v>3371.76</c:v>
                </c:pt>
                <c:pt idx="58">
                  <c:v>3361.5</c:v>
                </c:pt>
                <c:pt idx="59">
                  <c:v>3393.18</c:v>
                </c:pt>
                <c:pt idx="60">
                  <c:v>3409.56</c:v>
                </c:pt>
                <c:pt idx="61">
                  <c:v>3379.14</c:v>
                </c:pt>
                <c:pt idx="62">
                  <c:v>3367.62</c:v>
                </c:pt>
                <c:pt idx="63">
                  <c:v>3369.42</c:v>
                </c:pt>
                <c:pt idx="64">
                  <c:v>3353.76</c:v>
                </c:pt>
                <c:pt idx="65">
                  <c:v>3330.18</c:v>
                </c:pt>
                <c:pt idx="66">
                  <c:v>3330.54</c:v>
                </c:pt>
                <c:pt idx="67">
                  <c:v>3329.82</c:v>
                </c:pt>
                <c:pt idx="68">
                  <c:v>3343.5</c:v>
                </c:pt>
                <c:pt idx="69">
                  <c:v>3295.8</c:v>
                </c:pt>
                <c:pt idx="70">
                  <c:v>3287.88</c:v>
                </c:pt>
                <c:pt idx="71">
                  <c:v>3231.36</c:v>
                </c:pt>
                <c:pt idx="72">
                  <c:v>3203.1</c:v>
                </c:pt>
                <c:pt idx="73">
                  <c:v>3159.36</c:v>
                </c:pt>
                <c:pt idx="74">
                  <c:v>2631.6</c:v>
                </c:pt>
                <c:pt idx="75">
                  <c:v>2926.26</c:v>
                </c:pt>
                <c:pt idx="76">
                  <c:v>2967.84</c:v>
                </c:pt>
                <c:pt idx="77">
                  <c:v>2910.06</c:v>
                </c:pt>
                <c:pt idx="78">
                  <c:v>2885.94</c:v>
                </c:pt>
                <c:pt idx="79">
                  <c:v>2895.84</c:v>
                </c:pt>
                <c:pt idx="80">
                  <c:v>2909.16</c:v>
                </c:pt>
                <c:pt idx="81">
                  <c:v>2884.68</c:v>
                </c:pt>
                <c:pt idx="82">
                  <c:v>2780.1</c:v>
                </c:pt>
                <c:pt idx="83">
                  <c:v>2874.24</c:v>
                </c:pt>
                <c:pt idx="84">
                  <c:v>2880.36</c:v>
                </c:pt>
                <c:pt idx="85">
                  <c:v>2592.1799999999998</c:v>
                </c:pt>
                <c:pt idx="86">
                  <c:v>2920.68</c:v>
                </c:pt>
                <c:pt idx="87">
                  <c:v>2927.88</c:v>
                </c:pt>
                <c:pt idx="88">
                  <c:v>2905.74</c:v>
                </c:pt>
                <c:pt idx="89">
                  <c:v>2867.04</c:v>
                </c:pt>
                <c:pt idx="90">
                  <c:v>2876.58</c:v>
                </c:pt>
                <c:pt idx="91">
                  <c:v>2893.5</c:v>
                </c:pt>
                <c:pt idx="92">
                  <c:v>2892.06</c:v>
                </c:pt>
                <c:pt idx="93">
                  <c:v>2885.76</c:v>
                </c:pt>
                <c:pt idx="94">
                  <c:v>2860.38</c:v>
                </c:pt>
                <c:pt idx="95">
                  <c:v>2846.52</c:v>
                </c:pt>
              </c:numCache>
            </c:numRef>
          </c:val>
          <c:smooth val="0"/>
        </c:ser>
        <c:ser>
          <c:idx val="54"/>
          <c:order val="53"/>
          <c:tx>
            <c:strRef>
              <c:f>'Energy Data'!$BD$104</c:f>
              <c:strCache>
                <c:ptCount val="1"/>
                <c:pt idx="0">
                  <c:v>7/25/2016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Data'!$BD$105:$BD$200</c:f>
              <c:numCache>
                <c:formatCode>General</c:formatCode>
                <c:ptCount val="96"/>
                <c:pt idx="0">
                  <c:v>2853.18</c:v>
                </c:pt>
                <c:pt idx="1">
                  <c:v>2818.98</c:v>
                </c:pt>
                <c:pt idx="2">
                  <c:v>2795.4</c:v>
                </c:pt>
                <c:pt idx="3">
                  <c:v>2768.04</c:v>
                </c:pt>
                <c:pt idx="4">
                  <c:v>2737.62</c:v>
                </c:pt>
                <c:pt idx="5">
                  <c:v>2785.14</c:v>
                </c:pt>
                <c:pt idx="6">
                  <c:v>2793.6</c:v>
                </c:pt>
                <c:pt idx="7">
                  <c:v>2774.52</c:v>
                </c:pt>
                <c:pt idx="8">
                  <c:v>2791.26</c:v>
                </c:pt>
                <c:pt idx="9">
                  <c:v>2799.72</c:v>
                </c:pt>
                <c:pt idx="10">
                  <c:v>2780.82</c:v>
                </c:pt>
                <c:pt idx="11">
                  <c:v>2775.96</c:v>
                </c:pt>
                <c:pt idx="12">
                  <c:v>2790.54</c:v>
                </c:pt>
                <c:pt idx="13">
                  <c:v>2792.7</c:v>
                </c:pt>
                <c:pt idx="14">
                  <c:v>2819.34</c:v>
                </c:pt>
                <c:pt idx="15">
                  <c:v>2828.7</c:v>
                </c:pt>
                <c:pt idx="16">
                  <c:v>2829.24</c:v>
                </c:pt>
                <c:pt idx="17">
                  <c:v>2843.64</c:v>
                </c:pt>
                <c:pt idx="18">
                  <c:v>2847.42</c:v>
                </c:pt>
                <c:pt idx="19">
                  <c:v>2834.82</c:v>
                </c:pt>
                <c:pt idx="20">
                  <c:v>2862.36</c:v>
                </c:pt>
                <c:pt idx="21">
                  <c:v>2947.68</c:v>
                </c:pt>
                <c:pt idx="22">
                  <c:v>3102.12</c:v>
                </c:pt>
                <c:pt idx="23">
                  <c:v>3148.56</c:v>
                </c:pt>
                <c:pt idx="24">
                  <c:v>3166.38</c:v>
                </c:pt>
                <c:pt idx="25">
                  <c:v>3258</c:v>
                </c:pt>
                <c:pt idx="26">
                  <c:v>3478.3200000000006</c:v>
                </c:pt>
                <c:pt idx="27">
                  <c:v>3509.1000000000004</c:v>
                </c:pt>
                <c:pt idx="28">
                  <c:v>3539.1599999999994</c:v>
                </c:pt>
                <c:pt idx="29">
                  <c:v>3603.9599999999996</c:v>
                </c:pt>
                <c:pt idx="30">
                  <c:v>3631.68</c:v>
                </c:pt>
                <c:pt idx="31">
                  <c:v>3662.1</c:v>
                </c:pt>
                <c:pt idx="32">
                  <c:v>3753.36</c:v>
                </c:pt>
                <c:pt idx="33">
                  <c:v>3816.3599999999997</c:v>
                </c:pt>
                <c:pt idx="34">
                  <c:v>3898.44</c:v>
                </c:pt>
                <c:pt idx="35">
                  <c:v>3931.74</c:v>
                </c:pt>
                <c:pt idx="36">
                  <c:v>3992.4</c:v>
                </c:pt>
                <c:pt idx="37">
                  <c:v>4085.46</c:v>
                </c:pt>
                <c:pt idx="38">
                  <c:v>4184.82</c:v>
                </c:pt>
                <c:pt idx="39">
                  <c:v>4248.8999999999996</c:v>
                </c:pt>
                <c:pt idx="40">
                  <c:v>4235.58</c:v>
                </c:pt>
                <c:pt idx="41">
                  <c:v>4273.74</c:v>
                </c:pt>
                <c:pt idx="42">
                  <c:v>4377.78</c:v>
                </c:pt>
                <c:pt idx="43">
                  <c:v>4393.26</c:v>
                </c:pt>
                <c:pt idx="44">
                  <c:v>4403.5200000000004</c:v>
                </c:pt>
                <c:pt idx="45">
                  <c:v>4411.26</c:v>
                </c:pt>
                <c:pt idx="46">
                  <c:v>4401.54</c:v>
                </c:pt>
                <c:pt idx="47">
                  <c:v>4440.42</c:v>
                </c:pt>
                <c:pt idx="48">
                  <c:v>4410.3599999999997</c:v>
                </c:pt>
                <c:pt idx="49">
                  <c:v>4403.5200000000004</c:v>
                </c:pt>
                <c:pt idx="50">
                  <c:v>4410.3599999999997</c:v>
                </c:pt>
                <c:pt idx="51">
                  <c:v>4388.76</c:v>
                </c:pt>
                <c:pt idx="52">
                  <c:v>4389.4799999999996</c:v>
                </c:pt>
                <c:pt idx="53">
                  <c:v>4400.6400000000003</c:v>
                </c:pt>
                <c:pt idx="54">
                  <c:v>4408.92</c:v>
                </c:pt>
                <c:pt idx="55">
                  <c:v>4429.62</c:v>
                </c:pt>
                <c:pt idx="56">
                  <c:v>4422.6000000000004</c:v>
                </c:pt>
                <c:pt idx="57">
                  <c:v>4422.78</c:v>
                </c:pt>
                <c:pt idx="58">
                  <c:v>4422.6000000000004</c:v>
                </c:pt>
                <c:pt idx="59">
                  <c:v>4357.9799999999996</c:v>
                </c:pt>
                <c:pt idx="60">
                  <c:v>4341.6000000000004</c:v>
                </c:pt>
                <c:pt idx="61">
                  <c:v>4346.28</c:v>
                </c:pt>
                <c:pt idx="62">
                  <c:v>4376.34</c:v>
                </c:pt>
                <c:pt idx="63">
                  <c:v>4344.66</c:v>
                </c:pt>
                <c:pt idx="64">
                  <c:v>4346.46</c:v>
                </c:pt>
                <c:pt idx="65">
                  <c:v>4311.54</c:v>
                </c:pt>
                <c:pt idx="66">
                  <c:v>4280.9399999999996</c:v>
                </c:pt>
                <c:pt idx="67">
                  <c:v>4174.2</c:v>
                </c:pt>
                <c:pt idx="68">
                  <c:v>4106.88</c:v>
                </c:pt>
                <c:pt idx="69">
                  <c:v>4038.12</c:v>
                </c:pt>
                <c:pt idx="70">
                  <c:v>3965.94</c:v>
                </c:pt>
                <c:pt idx="71">
                  <c:v>3913.1999999999994</c:v>
                </c:pt>
                <c:pt idx="72">
                  <c:v>3857.76</c:v>
                </c:pt>
                <c:pt idx="73">
                  <c:v>3808.6200000000003</c:v>
                </c:pt>
                <c:pt idx="74">
                  <c:v>3755.3400000000006</c:v>
                </c:pt>
                <c:pt idx="75">
                  <c:v>3719.52</c:v>
                </c:pt>
                <c:pt idx="76">
                  <c:v>3697.38</c:v>
                </c:pt>
                <c:pt idx="77">
                  <c:v>3657.06</c:v>
                </c:pt>
                <c:pt idx="78">
                  <c:v>3573.7200000000003</c:v>
                </c:pt>
                <c:pt idx="79">
                  <c:v>3550.14</c:v>
                </c:pt>
                <c:pt idx="80">
                  <c:v>3546.54</c:v>
                </c:pt>
                <c:pt idx="81">
                  <c:v>3483.36</c:v>
                </c:pt>
                <c:pt idx="82">
                  <c:v>3458.5200000000004</c:v>
                </c:pt>
                <c:pt idx="83">
                  <c:v>3451.5000000000005</c:v>
                </c:pt>
                <c:pt idx="84">
                  <c:v>3415.32</c:v>
                </c:pt>
                <c:pt idx="85">
                  <c:v>3366.18</c:v>
                </c:pt>
                <c:pt idx="86">
                  <c:v>3282.84</c:v>
                </c:pt>
                <c:pt idx="87">
                  <c:v>3248.1</c:v>
                </c:pt>
                <c:pt idx="88">
                  <c:v>3220.02</c:v>
                </c:pt>
                <c:pt idx="89">
                  <c:v>3142.62</c:v>
                </c:pt>
                <c:pt idx="90">
                  <c:v>3104.64</c:v>
                </c:pt>
                <c:pt idx="91">
                  <c:v>3087.36</c:v>
                </c:pt>
                <c:pt idx="92">
                  <c:v>3067.38</c:v>
                </c:pt>
                <c:pt idx="93">
                  <c:v>3014.28</c:v>
                </c:pt>
                <c:pt idx="94">
                  <c:v>2948.76</c:v>
                </c:pt>
                <c:pt idx="95">
                  <c:v>2948.22</c:v>
                </c:pt>
              </c:numCache>
            </c:numRef>
          </c:val>
          <c:smooth val="0"/>
        </c:ser>
        <c:ser>
          <c:idx val="55"/>
          <c:order val="54"/>
          <c:tx>
            <c:strRef>
              <c:f>'Energy Data'!$BE$104</c:f>
              <c:strCache>
                <c:ptCount val="1"/>
                <c:pt idx="0">
                  <c:v>26-Jul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Data'!$BE$105:$BE$200</c:f>
              <c:numCache>
                <c:formatCode>General</c:formatCode>
                <c:ptCount val="96"/>
                <c:pt idx="0">
                  <c:v>2920.32</c:v>
                </c:pt>
                <c:pt idx="1">
                  <c:v>2898.36</c:v>
                </c:pt>
                <c:pt idx="2">
                  <c:v>2870.28</c:v>
                </c:pt>
                <c:pt idx="3">
                  <c:v>2845.26</c:v>
                </c:pt>
                <c:pt idx="4">
                  <c:v>2830.68</c:v>
                </c:pt>
                <c:pt idx="5">
                  <c:v>2814.3</c:v>
                </c:pt>
                <c:pt idx="6">
                  <c:v>2818.44</c:v>
                </c:pt>
                <c:pt idx="7">
                  <c:v>2811.24</c:v>
                </c:pt>
                <c:pt idx="8">
                  <c:v>2818.08</c:v>
                </c:pt>
                <c:pt idx="9">
                  <c:v>2793.96</c:v>
                </c:pt>
                <c:pt idx="10">
                  <c:v>2806.74</c:v>
                </c:pt>
                <c:pt idx="11">
                  <c:v>2825.82</c:v>
                </c:pt>
                <c:pt idx="12">
                  <c:v>2817.18</c:v>
                </c:pt>
                <c:pt idx="13">
                  <c:v>2813.94</c:v>
                </c:pt>
                <c:pt idx="14">
                  <c:v>2813.58</c:v>
                </c:pt>
                <c:pt idx="15">
                  <c:v>2803.5</c:v>
                </c:pt>
                <c:pt idx="16">
                  <c:v>2803.14</c:v>
                </c:pt>
                <c:pt idx="17">
                  <c:v>2827.08</c:v>
                </c:pt>
                <c:pt idx="18">
                  <c:v>2817.36</c:v>
                </c:pt>
                <c:pt idx="19">
                  <c:v>2842.2</c:v>
                </c:pt>
                <c:pt idx="20">
                  <c:v>2853.9</c:v>
                </c:pt>
                <c:pt idx="21">
                  <c:v>2952.36</c:v>
                </c:pt>
                <c:pt idx="22">
                  <c:v>3032.46</c:v>
                </c:pt>
                <c:pt idx="23">
                  <c:v>3103.38</c:v>
                </c:pt>
                <c:pt idx="24">
                  <c:v>3175.56</c:v>
                </c:pt>
                <c:pt idx="25">
                  <c:v>3277.08</c:v>
                </c:pt>
                <c:pt idx="26">
                  <c:v>3565.62</c:v>
                </c:pt>
                <c:pt idx="27">
                  <c:v>3627</c:v>
                </c:pt>
                <c:pt idx="28">
                  <c:v>3697.38</c:v>
                </c:pt>
                <c:pt idx="29">
                  <c:v>3719.7</c:v>
                </c:pt>
                <c:pt idx="30">
                  <c:v>3782.34</c:v>
                </c:pt>
                <c:pt idx="31">
                  <c:v>3853.8000000000006</c:v>
                </c:pt>
                <c:pt idx="32">
                  <c:v>3912.48</c:v>
                </c:pt>
                <c:pt idx="33">
                  <c:v>3996.54</c:v>
                </c:pt>
                <c:pt idx="34">
                  <c:v>4040.28</c:v>
                </c:pt>
                <c:pt idx="35">
                  <c:v>4107.96</c:v>
                </c:pt>
                <c:pt idx="36">
                  <c:v>4165.92</c:v>
                </c:pt>
                <c:pt idx="37">
                  <c:v>4196.5200000000004</c:v>
                </c:pt>
                <c:pt idx="38">
                  <c:v>4246.92</c:v>
                </c:pt>
                <c:pt idx="39">
                  <c:v>4258.8</c:v>
                </c:pt>
                <c:pt idx="40">
                  <c:v>4267.62</c:v>
                </c:pt>
                <c:pt idx="41">
                  <c:v>4294.08</c:v>
                </c:pt>
                <c:pt idx="42">
                  <c:v>4269.6000000000004</c:v>
                </c:pt>
                <c:pt idx="43">
                  <c:v>4320</c:v>
                </c:pt>
                <c:pt idx="44">
                  <c:v>4372.5600000000004</c:v>
                </c:pt>
                <c:pt idx="45">
                  <c:v>4345.2</c:v>
                </c:pt>
                <c:pt idx="46">
                  <c:v>4342.8599999999997</c:v>
                </c:pt>
                <c:pt idx="47">
                  <c:v>4332.78</c:v>
                </c:pt>
                <c:pt idx="48">
                  <c:v>4348.4399999999996</c:v>
                </c:pt>
                <c:pt idx="49">
                  <c:v>4384.4399999999996</c:v>
                </c:pt>
                <c:pt idx="50">
                  <c:v>4362.12</c:v>
                </c:pt>
                <c:pt idx="51">
                  <c:v>4310.28</c:v>
                </c:pt>
                <c:pt idx="52">
                  <c:v>4299.12</c:v>
                </c:pt>
                <c:pt idx="53">
                  <c:v>4325.04</c:v>
                </c:pt>
                <c:pt idx="54">
                  <c:v>4361.76</c:v>
                </c:pt>
                <c:pt idx="55">
                  <c:v>4349.16</c:v>
                </c:pt>
                <c:pt idx="56">
                  <c:v>4342.32</c:v>
                </c:pt>
                <c:pt idx="57">
                  <c:v>4290.4799999999996</c:v>
                </c:pt>
                <c:pt idx="58">
                  <c:v>4283.6400000000003</c:v>
                </c:pt>
                <c:pt idx="59">
                  <c:v>4287.78</c:v>
                </c:pt>
                <c:pt idx="60">
                  <c:v>4283.6400000000003</c:v>
                </c:pt>
                <c:pt idx="61">
                  <c:v>4286.5200000000004</c:v>
                </c:pt>
                <c:pt idx="62">
                  <c:v>4310.28</c:v>
                </c:pt>
                <c:pt idx="63">
                  <c:v>4287.78</c:v>
                </c:pt>
                <c:pt idx="64">
                  <c:v>4261.8599999999997</c:v>
                </c:pt>
                <c:pt idx="65">
                  <c:v>4236.84</c:v>
                </c:pt>
                <c:pt idx="66">
                  <c:v>4196.16</c:v>
                </c:pt>
                <c:pt idx="67">
                  <c:v>4073.0400000000004</c:v>
                </c:pt>
                <c:pt idx="68">
                  <c:v>4022.1</c:v>
                </c:pt>
                <c:pt idx="69">
                  <c:v>3911.9399999999996</c:v>
                </c:pt>
                <c:pt idx="70">
                  <c:v>3848.0400000000004</c:v>
                </c:pt>
                <c:pt idx="71">
                  <c:v>3769.9199999999996</c:v>
                </c:pt>
                <c:pt idx="72">
                  <c:v>3729.78</c:v>
                </c:pt>
                <c:pt idx="73">
                  <c:v>3685.86</c:v>
                </c:pt>
                <c:pt idx="74">
                  <c:v>3668.4</c:v>
                </c:pt>
                <c:pt idx="75">
                  <c:v>3607.92</c:v>
                </c:pt>
                <c:pt idx="76">
                  <c:v>3658.3200000000006</c:v>
                </c:pt>
                <c:pt idx="77">
                  <c:v>3589.56</c:v>
                </c:pt>
                <c:pt idx="78">
                  <c:v>3554.6399999999994</c:v>
                </c:pt>
                <c:pt idx="79">
                  <c:v>3486.24</c:v>
                </c:pt>
                <c:pt idx="80">
                  <c:v>3479.7600000000007</c:v>
                </c:pt>
                <c:pt idx="81">
                  <c:v>3449.7</c:v>
                </c:pt>
                <c:pt idx="82">
                  <c:v>3443.5799999999995</c:v>
                </c:pt>
                <c:pt idx="83">
                  <c:v>3468.6</c:v>
                </c:pt>
                <c:pt idx="84">
                  <c:v>3457.7999999999997</c:v>
                </c:pt>
                <c:pt idx="85">
                  <c:v>3402.18</c:v>
                </c:pt>
                <c:pt idx="86">
                  <c:v>3350.34</c:v>
                </c:pt>
                <c:pt idx="87">
                  <c:v>3322.44</c:v>
                </c:pt>
                <c:pt idx="88">
                  <c:v>3288.24</c:v>
                </c:pt>
                <c:pt idx="89">
                  <c:v>3215.34</c:v>
                </c:pt>
                <c:pt idx="90">
                  <c:v>3168.18</c:v>
                </c:pt>
                <c:pt idx="91">
                  <c:v>3133.44</c:v>
                </c:pt>
                <c:pt idx="92">
                  <c:v>3126.78</c:v>
                </c:pt>
                <c:pt idx="93">
                  <c:v>3054.6</c:v>
                </c:pt>
                <c:pt idx="94">
                  <c:v>2975.4</c:v>
                </c:pt>
                <c:pt idx="95">
                  <c:v>2966.94</c:v>
                </c:pt>
              </c:numCache>
            </c:numRef>
          </c:val>
          <c:smooth val="0"/>
        </c:ser>
        <c:ser>
          <c:idx val="56"/>
          <c:order val="55"/>
          <c:tx>
            <c:strRef>
              <c:f>'Energy Data'!$BF$104</c:f>
              <c:strCache>
                <c:ptCount val="1"/>
                <c:pt idx="0">
                  <c:v>27-Jul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Data'!$BF$105:$BF$200</c:f>
              <c:numCache>
                <c:formatCode>General</c:formatCode>
                <c:ptCount val="96"/>
                <c:pt idx="0">
                  <c:v>2962.8</c:v>
                </c:pt>
                <c:pt idx="1">
                  <c:v>2928.24</c:v>
                </c:pt>
                <c:pt idx="2">
                  <c:v>2934.36</c:v>
                </c:pt>
                <c:pt idx="3">
                  <c:v>2912.58</c:v>
                </c:pt>
                <c:pt idx="4">
                  <c:v>2870.82</c:v>
                </c:pt>
                <c:pt idx="5">
                  <c:v>2860.38</c:v>
                </c:pt>
                <c:pt idx="6">
                  <c:v>2853.18</c:v>
                </c:pt>
                <c:pt idx="7">
                  <c:v>2846.34</c:v>
                </c:pt>
                <c:pt idx="8">
                  <c:v>2830.5</c:v>
                </c:pt>
                <c:pt idx="9">
                  <c:v>2830.86</c:v>
                </c:pt>
                <c:pt idx="10">
                  <c:v>2821.68</c:v>
                </c:pt>
                <c:pt idx="11">
                  <c:v>2816.64</c:v>
                </c:pt>
                <c:pt idx="12">
                  <c:v>2834.64</c:v>
                </c:pt>
                <c:pt idx="13">
                  <c:v>2823.12</c:v>
                </c:pt>
                <c:pt idx="14">
                  <c:v>2834.1</c:v>
                </c:pt>
                <c:pt idx="15">
                  <c:v>2826.72</c:v>
                </c:pt>
                <c:pt idx="16">
                  <c:v>2839.68</c:v>
                </c:pt>
                <c:pt idx="17">
                  <c:v>2829.42</c:v>
                </c:pt>
                <c:pt idx="18">
                  <c:v>2848.32</c:v>
                </c:pt>
                <c:pt idx="19">
                  <c:v>2846.7</c:v>
                </c:pt>
                <c:pt idx="20">
                  <c:v>2871.54</c:v>
                </c:pt>
                <c:pt idx="21">
                  <c:v>2953.08</c:v>
                </c:pt>
                <c:pt idx="22">
                  <c:v>3098.88</c:v>
                </c:pt>
                <c:pt idx="23">
                  <c:v>3138.12</c:v>
                </c:pt>
                <c:pt idx="24">
                  <c:v>3232.62</c:v>
                </c:pt>
                <c:pt idx="25">
                  <c:v>3328.2</c:v>
                </c:pt>
                <c:pt idx="26">
                  <c:v>3592.2600000000007</c:v>
                </c:pt>
                <c:pt idx="27">
                  <c:v>3639.0599999999995</c:v>
                </c:pt>
                <c:pt idx="28">
                  <c:v>3705.84</c:v>
                </c:pt>
                <c:pt idx="29">
                  <c:v>3722.58</c:v>
                </c:pt>
                <c:pt idx="30">
                  <c:v>3766.5000000000005</c:v>
                </c:pt>
                <c:pt idx="31">
                  <c:v>3807.7199999999993</c:v>
                </c:pt>
                <c:pt idx="32">
                  <c:v>3866.9399999999996</c:v>
                </c:pt>
                <c:pt idx="33">
                  <c:v>3966.8399999999997</c:v>
                </c:pt>
                <c:pt idx="34">
                  <c:v>3991.68</c:v>
                </c:pt>
                <c:pt idx="35">
                  <c:v>4024.62</c:v>
                </c:pt>
                <c:pt idx="36">
                  <c:v>4082.76</c:v>
                </c:pt>
                <c:pt idx="37">
                  <c:v>4076.28</c:v>
                </c:pt>
                <c:pt idx="38">
                  <c:v>4114.08</c:v>
                </c:pt>
                <c:pt idx="39">
                  <c:v>4168.08</c:v>
                </c:pt>
                <c:pt idx="40">
                  <c:v>4200.3</c:v>
                </c:pt>
                <c:pt idx="41">
                  <c:v>4260.0600000000004</c:v>
                </c:pt>
                <c:pt idx="42">
                  <c:v>4239.72</c:v>
                </c:pt>
                <c:pt idx="43">
                  <c:v>4251.78</c:v>
                </c:pt>
                <c:pt idx="44">
                  <c:v>4238.1000000000004</c:v>
                </c:pt>
                <c:pt idx="45">
                  <c:v>4254.84</c:v>
                </c:pt>
                <c:pt idx="46">
                  <c:v>4275.3599999999997</c:v>
                </c:pt>
                <c:pt idx="47">
                  <c:v>4297.8599999999997</c:v>
                </c:pt>
                <c:pt idx="48">
                  <c:v>4277.16</c:v>
                </c:pt>
                <c:pt idx="49">
                  <c:v>4296.24</c:v>
                </c:pt>
                <c:pt idx="50">
                  <c:v>4293.18</c:v>
                </c:pt>
                <c:pt idx="51">
                  <c:v>4293</c:v>
                </c:pt>
                <c:pt idx="52">
                  <c:v>4288.5</c:v>
                </c:pt>
                <c:pt idx="53">
                  <c:v>4274.46</c:v>
                </c:pt>
                <c:pt idx="54">
                  <c:v>4268.5200000000004</c:v>
                </c:pt>
                <c:pt idx="55">
                  <c:v>4283.1000000000004</c:v>
                </c:pt>
                <c:pt idx="56">
                  <c:v>4278.6000000000004</c:v>
                </c:pt>
                <c:pt idx="57">
                  <c:v>4260.78</c:v>
                </c:pt>
                <c:pt idx="58">
                  <c:v>4286.16</c:v>
                </c:pt>
                <c:pt idx="59">
                  <c:v>4285.62</c:v>
                </c:pt>
                <c:pt idx="60">
                  <c:v>4265.28</c:v>
                </c:pt>
                <c:pt idx="61">
                  <c:v>4244.9399999999996</c:v>
                </c:pt>
                <c:pt idx="62">
                  <c:v>4192.0200000000004</c:v>
                </c:pt>
                <c:pt idx="63">
                  <c:v>4167.8999999999996</c:v>
                </c:pt>
                <c:pt idx="64">
                  <c:v>4162.8599999999997</c:v>
                </c:pt>
                <c:pt idx="65">
                  <c:v>4163.22</c:v>
                </c:pt>
                <c:pt idx="66">
                  <c:v>4095</c:v>
                </c:pt>
                <c:pt idx="67">
                  <c:v>4043.34</c:v>
                </c:pt>
                <c:pt idx="68">
                  <c:v>4034.52</c:v>
                </c:pt>
                <c:pt idx="69">
                  <c:v>3928.1400000000003</c:v>
                </c:pt>
                <c:pt idx="70">
                  <c:v>3812.58</c:v>
                </c:pt>
                <c:pt idx="71">
                  <c:v>3782.88</c:v>
                </c:pt>
                <c:pt idx="72">
                  <c:v>3728.7</c:v>
                </c:pt>
                <c:pt idx="73">
                  <c:v>3653.2799999999997</c:v>
                </c:pt>
                <c:pt idx="74">
                  <c:v>3625.0199999999995</c:v>
                </c:pt>
                <c:pt idx="75">
                  <c:v>3555.36</c:v>
                </c:pt>
                <c:pt idx="76">
                  <c:v>3556.62</c:v>
                </c:pt>
                <c:pt idx="77">
                  <c:v>3533.0400000000004</c:v>
                </c:pt>
                <c:pt idx="78">
                  <c:v>3461.58</c:v>
                </c:pt>
                <c:pt idx="79">
                  <c:v>3416.4000000000005</c:v>
                </c:pt>
                <c:pt idx="80">
                  <c:v>3404.52</c:v>
                </c:pt>
                <c:pt idx="81">
                  <c:v>3392.1</c:v>
                </c:pt>
                <c:pt idx="82">
                  <c:v>3327.84</c:v>
                </c:pt>
                <c:pt idx="83">
                  <c:v>3348.72</c:v>
                </c:pt>
                <c:pt idx="84">
                  <c:v>3330.72</c:v>
                </c:pt>
                <c:pt idx="85">
                  <c:v>3291.48</c:v>
                </c:pt>
                <c:pt idx="86">
                  <c:v>3258</c:v>
                </c:pt>
                <c:pt idx="87">
                  <c:v>3245.58</c:v>
                </c:pt>
                <c:pt idx="88">
                  <c:v>3209.04</c:v>
                </c:pt>
                <c:pt idx="89">
                  <c:v>3132</c:v>
                </c:pt>
                <c:pt idx="90">
                  <c:v>3083.4</c:v>
                </c:pt>
                <c:pt idx="91">
                  <c:v>3054.78</c:v>
                </c:pt>
                <c:pt idx="92">
                  <c:v>3044.88</c:v>
                </c:pt>
                <c:pt idx="93">
                  <c:v>2977.92</c:v>
                </c:pt>
                <c:pt idx="94">
                  <c:v>2913.12</c:v>
                </c:pt>
                <c:pt idx="95">
                  <c:v>2915.28</c:v>
                </c:pt>
              </c:numCache>
            </c:numRef>
          </c:val>
          <c:smooth val="0"/>
        </c:ser>
        <c:ser>
          <c:idx val="57"/>
          <c:order val="56"/>
          <c:tx>
            <c:strRef>
              <c:f>'Energy Data'!$BG$104</c:f>
              <c:strCache>
                <c:ptCount val="1"/>
                <c:pt idx="0">
                  <c:v>7/28/2016</c:v>
                </c:pt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Data'!$BG$105:$BG$200</c:f>
              <c:numCache>
                <c:formatCode>General</c:formatCode>
                <c:ptCount val="96"/>
                <c:pt idx="0">
                  <c:v>2881.08</c:v>
                </c:pt>
                <c:pt idx="1">
                  <c:v>2883.78</c:v>
                </c:pt>
                <c:pt idx="2">
                  <c:v>2852.28</c:v>
                </c:pt>
                <c:pt idx="3">
                  <c:v>2828.16</c:v>
                </c:pt>
                <c:pt idx="4">
                  <c:v>2813.04</c:v>
                </c:pt>
                <c:pt idx="5">
                  <c:v>2803.14</c:v>
                </c:pt>
                <c:pt idx="6">
                  <c:v>2818.98</c:v>
                </c:pt>
                <c:pt idx="7">
                  <c:v>2799.54</c:v>
                </c:pt>
                <c:pt idx="8">
                  <c:v>2806.02</c:v>
                </c:pt>
                <c:pt idx="9">
                  <c:v>2810.88</c:v>
                </c:pt>
                <c:pt idx="10">
                  <c:v>2796.12</c:v>
                </c:pt>
                <c:pt idx="11">
                  <c:v>2776.86</c:v>
                </c:pt>
                <c:pt idx="12">
                  <c:v>2776.86</c:v>
                </c:pt>
                <c:pt idx="13">
                  <c:v>2775.42</c:v>
                </c:pt>
                <c:pt idx="14">
                  <c:v>2779.74</c:v>
                </c:pt>
                <c:pt idx="15">
                  <c:v>2797.38</c:v>
                </c:pt>
                <c:pt idx="16">
                  <c:v>2759.4</c:v>
                </c:pt>
                <c:pt idx="17">
                  <c:v>2786.22</c:v>
                </c:pt>
                <c:pt idx="18">
                  <c:v>2787.12</c:v>
                </c:pt>
                <c:pt idx="19">
                  <c:v>2806.74</c:v>
                </c:pt>
                <c:pt idx="20">
                  <c:v>2814.48</c:v>
                </c:pt>
                <c:pt idx="21">
                  <c:v>2889</c:v>
                </c:pt>
                <c:pt idx="22">
                  <c:v>3031.38</c:v>
                </c:pt>
                <c:pt idx="23">
                  <c:v>3102.12</c:v>
                </c:pt>
                <c:pt idx="24">
                  <c:v>3167.28</c:v>
                </c:pt>
                <c:pt idx="25">
                  <c:v>3264.12</c:v>
                </c:pt>
                <c:pt idx="26">
                  <c:v>3566.16</c:v>
                </c:pt>
                <c:pt idx="27">
                  <c:v>3643.02</c:v>
                </c:pt>
                <c:pt idx="28">
                  <c:v>3673.98</c:v>
                </c:pt>
                <c:pt idx="29">
                  <c:v>3691.62</c:v>
                </c:pt>
                <c:pt idx="30">
                  <c:v>3691.9800000000005</c:v>
                </c:pt>
                <c:pt idx="31">
                  <c:v>3759.66</c:v>
                </c:pt>
                <c:pt idx="32">
                  <c:v>3818.5200000000004</c:v>
                </c:pt>
                <c:pt idx="33">
                  <c:v>3857.76</c:v>
                </c:pt>
                <c:pt idx="34">
                  <c:v>3857.58</c:v>
                </c:pt>
                <c:pt idx="35">
                  <c:v>3904.9199999999996</c:v>
                </c:pt>
                <c:pt idx="36">
                  <c:v>3930.66</c:v>
                </c:pt>
                <c:pt idx="37">
                  <c:v>3994.7399999999993</c:v>
                </c:pt>
                <c:pt idx="38">
                  <c:v>4008.78</c:v>
                </c:pt>
                <c:pt idx="39">
                  <c:v>4061.52</c:v>
                </c:pt>
                <c:pt idx="40">
                  <c:v>4102.0200000000004</c:v>
                </c:pt>
                <c:pt idx="41">
                  <c:v>4141.4399999999996</c:v>
                </c:pt>
                <c:pt idx="42">
                  <c:v>4158</c:v>
                </c:pt>
                <c:pt idx="43">
                  <c:v>4140.72</c:v>
                </c:pt>
                <c:pt idx="44">
                  <c:v>4192.5600000000004</c:v>
                </c:pt>
                <c:pt idx="45">
                  <c:v>4174.74</c:v>
                </c:pt>
                <c:pt idx="46">
                  <c:v>4176.8999999999996</c:v>
                </c:pt>
                <c:pt idx="47">
                  <c:v>4194</c:v>
                </c:pt>
                <c:pt idx="48">
                  <c:v>4159.8</c:v>
                </c:pt>
                <c:pt idx="49">
                  <c:v>4168.62</c:v>
                </c:pt>
                <c:pt idx="50">
                  <c:v>4165.38</c:v>
                </c:pt>
                <c:pt idx="51">
                  <c:v>4155.3</c:v>
                </c:pt>
                <c:pt idx="52">
                  <c:v>4196.16</c:v>
                </c:pt>
                <c:pt idx="53">
                  <c:v>4197.24</c:v>
                </c:pt>
                <c:pt idx="54">
                  <c:v>4215.78</c:v>
                </c:pt>
                <c:pt idx="55">
                  <c:v>4227.66</c:v>
                </c:pt>
                <c:pt idx="56">
                  <c:v>4214.5200000000004</c:v>
                </c:pt>
                <c:pt idx="57">
                  <c:v>4256.82</c:v>
                </c:pt>
                <c:pt idx="58">
                  <c:v>4228.74</c:v>
                </c:pt>
                <c:pt idx="59">
                  <c:v>4213.4399999999996</c:v>
                </c:pt>
                <c:pt idx="60">
                  <c:v>4204.62</c:v>
                </c:pt>
                <c:pt idx="61">
                  <c:v>4151.5200000000004</c:v>
                </c:pt>
                <c:pt idx="62">
                  <c:v>4150.4399999999996</c:v>
                </c:pt>
                <c:pt idx="63">
                  <c:v>4154.3999999999996</c:v>
                </c:pt>
                <c:pt idx="64">
                  <c:v>4152.42</c:v>
                </c:pt>
                <c:pt idx="65">
                  <c:v>4109.04</c:v>
                </c:pt>
                <c:pt idx="66">
                  <c:v>4063.1400000000003</c:v>
                </c:pt>
                <c:pt idx="67">
                  <c:v>3970.08</c:v>
                </c:pt>
                <c:pt idx="68">
                  <c:v>3925.4400000000005</c:v>
                </c:pt>
                <c:pt idx="69">
                  <c:v>3861.3599999999997</c:v>
                </c:pt>
                <c:pt idx="70">
                  <c:v>3763.44</c:v>
                </c:pt>
                <c:pt idx="71">
                  <c:v>3722.4</c:v>
                </c:pt>
                <c:pt idx="72">
                  <c:v>3688.02</c:v>
                </c:pt>
                <c:pt idx="73">
                  <c:v>3645.72</c:v>
                </c:pt>
                <c:pt idx="74">
                  <c:v>3607.2</c:v>
                </c:pt>
                <c:pt idx="75">
                  <c:v>3592.6199999999994</c:v>
                </c:pt>
                <c:pt idx="76">
                  <c:v>3562.74</c:v>
                </c:pt>
                <c:pt idx="77">
                  <c:v>3557.88</c:v>
                </c:pt>
                <c:pt idx="78">
                  <c:v>3495.96</c:v>
                </c:pt>
                <c:pt idx="79">
                  <c:v>3461.4000000000005</c:v>
                </c:pt>
                <c:pt idx="80">
                  <c:v>3458.88</c:v>
                </c:pt>
                <c:pt idx="81">
                  <c:v>3410.28</c:v>
                </c:pt>
                <c:pt idx="82">
                  <c:v>3386.88</c:v>
                </c:pt>
                <c:pt idx="83">
                  <c:v>3368.88</c:v>
                </c:pt>
                <c:pt idx="84">
                  <c:v>3378.42</c:v>
                </c:pt>
                <c:pt idx="85">
                  <c:v>3349.26</c:v>
                </c:pt>
                <c:pt idx="86">
                  <c:v>3325.5</c:v>
                </c:pt>
                <c:pt idx="87">
                  <c:v>3279.78</c:v>
                </c:pt>
                <c:pt idx="88">
                  <c:v>3249.72</c:v>
                </c:pt>
                <c:pt idx="89">
                  <c:v>3142.26</c:v>
                </c:pt>
                <c:pt idx="90">
                  <c:v>3082.68</c:v>
                </c:pt>
                <c:pt idx="91">
                  <c:v>3078</c:v>
                </c:pt>
                <c:pt idx="92">
                  <c:v>3078.9</c:v>
                </c:pt>
                <c:pt idx="93">
                  <c:v>2989.98</c:v>
                </c:pt>
                <c:pt idx="94">
                  <c:v>2941.92</c:v>
                </c:pt>
                <c:pt idx="95">
                  <c:v>2904.3</c:v>
                </c:pt>
              </c:numCache>
            </c:numRef>
          </c:val>
          <c:smooth val="0"/>
        </c:ser>
        <c:ser>
          <c:idx val="58"/>
          <c:order val="57"/>
          <c:tx>
            <c:strRef>
              <c:f>'Energy Data'!$BH$104</c:f>
              <c:strCache>
                <c:ptCount val="1"/>
                <c:pt idx="0">
                  <c:v>7/29/2016</c:v>
                </c:pt>
              </c:strCache>
            </c:strRef>
          </c:tx>
          <c:spPr>
            <a:ln w="34925" cap="rnd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Data'!$BH$105:$BH$200</c:f>
              <c:numCache>
                <c:formatCode>General</c:formatCode>
                <c:ptCount val="96"/>
                <c:pt idx="0">
                  <c:v>2900.16</c:v>
                </c:pt>
                <c:pt idx="1">
                  <c:v>2857.68</c:v>
                </c:pt>
                <c:pt idx="2">
                  <c:v>2861.82</c:v>
                </c:pt>
                <c:pt idx="3">
                  <c:v>2832.12</c:v>
                </c:pt>
                <c:pt idx="4">
                  <c:v>2805.66</c:v>
                </c:pt>
                <c:pt idx="5">
                  <c:v>2801.16</c:v>
                </c:pt>
                <c:pt idx="6">
                  <c:v>2793.06</c:v>
                </c:pt>
                <c:pt idx="7">
                  <c:v>2781.36</c:v>
                </c:pt>
                <c:pt idx="8">
                  <c:v>2760.3</c:v>
                </c:pt>
                <c:pt idx="9">
                  <c:v>2766.78</c:v>
                </c:pt>
                <c:pt idx="10">
                  <c:v>2749.86</c:v>
                </c:pt>
                <c:pt idx="11">
                  <c:v>2738.52</c:v>
                </c:pt>
                <c:pt idx="12">
                  <c:v>2758.68</c:v>
                </c:pt>
                <c:pt idx="13">
                  <c:v>2757.96</c:v>
                </c:pt>
                <c:pt idx="14">
                  <c:v>2741.58</c:v>
                </c:pt>
                <c:pt idx="15">
                  <c:v>2727.72</c:v>
                </c:pt>
                <c:pt idx="16">
                  <c:v>2743.56</c:v>
                </c:pt>
                <c:pt idx="17">
                  <c:v>2771.82</c:v>
                </c:pt>
                <c:pt idx="18">
                  <c:v>2800.8</c:v>
                </c:pt>
                <c:pt idx="19">
                  <c:v>2792.88</c:v>
                </c:pt>
                <c:pt idx="20">
                  <c:v>2798.82</c:v>
                </c:pt>
                <c:pt idx="21">
                  <c:v>2871.18</c:v>
                </c:pt>
                <c:pt idx="22">
                  <c:v>2985.48</c:v>
                </c:pt>
                <c:pt idx="23">
                  <c:v>3069.36</c:v>
                </c:pt>
                <c:pt idx="24">
                  <c:v>3123.9</c:v>
                </c:pt>
                <c:pt idx="25">
                  <c:v>3253.32</c:v>
                </c:pt>
                <c:pt idx="26">
                  <c:v>3523.1400000000003</c:v>
                </c:pt>
                <c:pt idx="27">
                  <c:v>3573.36</c:v>
                </c:pt>
                <c:pt idx="28">
                  <c:v>3604.5</c:v>
                </c:pt>
                <c:pt idx="29">
                  <c:v>3608.64</c:v>
                </c:pt>
                <c:pt idx="30">
                  <c:v>3649.14</c:v>
                </c:pt>
                <c:pt idx="31">
                  <c:v>3695.94</c:v>
                </c:pt>
                <c:pt idx="32">
                  <c:v>3724.3800000000006</c:v>
                </c:pt>
                <c:pt idx="33">
                  <c:v>3771.3599999999997</c:v>
                </c:pt>
                <c:pt idx="34">
                  <c:v>3814.3800000000006</c:v>
                </c:pt>
                <c:pt idx="35">
                  <c:v>3858.4799999999996</c:v>
                </c:pt>
                <c:pt idx="36">
                  <c:v>3871.44</c:v>
                </c:pt>
                <c:pt idx="37">
                  <c:v>3895.0199999999995</c:v>
                </c:pt>
                <c:pt idx="38">
                  <c:v>3917.7</c:v>
                </c:pt>
                <c:pt idx="39">
                  <c:v>3935.6999999999994</c:v>
                </c:pt>
                <c:pt idx="40">
                  <c:v>3943.26</c:v>
                </c:pt>
                <c:pt idx="41">
                  <c:v>3944.3399999999997</c:v>
                </c:pt>
                <c:pt idx="42">
                  <c:v>3976.0200000000004</c:v>
                </c:pt>
                <c:pt idx="43">
                  <c:v>3995.46</c:v>
                </c:pt>
                <c:pt idx="44">
                  <c:v>4026.24</c:v>
                </c:pt>
                <c:pt idx="45">
                  <c:v>4033.26</c:v>
                </c:pt>
                <c:pt idx="46">
                  <c:v>4012.02</c:v>
                </c:pt>
                <c:pt idx="47">
                  <c:v>4017.78</c:v>
                </c:pt>
                <c:pt idx="48">
                  <c:v>4055.04</c:v>
                </c:pt>
                <c:pt idx="49">
                  <c:v>4085.8200000000006</c:v>
                </c:pt>
                <c:pt idx="50">
                  <c:v>4103.28</c:v>
                </c:pt>
                <c:pt idx="51">
                  <c:v>4091.4000000000005</c:v>
                </c:pt>
                <c:pt idx="52">
                  <c:v>4102.2</c:v>
                </c:pt>
                <c:pt idx="53">
                  <c:v>4094.8199999999997</c:v>
                </c:pt>
                <c:pt idx="54">
                  <c:v>4078.98</c:v>
                </c:pt>
                <c:pt idx="55">
                  <c:v>4076.64</c:v>
                </c:pt>
                <c:pt idx="56">
                  <c:v>4084.2000000000003</c:v>
                </c:pt>
                <c:pt idx="57">
                  <c:v>4071.96</c:v>
                </c:pt>
                <c:pt idx="58">
                  <c:v>4051.8</c:v>
                </c:pt>
                <c:pt idx="59">
                  <c:v>4059.36</c:v>
                </c:pt>
                <c:pt idx="60">
                  <c:v>4037.0399999999995</c:v>
                </c:pt>
                <c:pt idx="61">
                  <c:v>4036.5000000000005</c:v>
                </c:pt>
                <c:pt idx="62">
                  <c:v>4045.4999999999995</c:v>
                </c:pt>
                <c:pt idx="63">
                  <c:v>4005.36</c:v>
                </c:pt>
                <c:pt idx="64">
                  <c:v>3996.72</c:v>
                </c:pt>
                <c:pt idx="65">
                  <c:v>3951</c:v>
                </c:pt>
                <c:pt idx="66">
                  <c:v>3909.24</c:v>
                </c:pt>
                <c:pt idx="67">
                  <c:v>3853.08</c:v>
                </c:pt>
                <c:pt idx="68">
                  <c:v>3778.1999999999994</c:v>
                </c:pt>
                <c:pt idx="69">
                  <c:v>3721.68</c:v>
                </c:pt>
                <c:pt idx="70">
                  <c:v>3633.3</c:v>
                </c:pt>
                <c:pt idx="71">
                  <c:v>3583.44</c:v>
                </c:pt>
                <c:pt idx="72">
                  <c:v>3552.12</c:v>
                </c:pt>
                <c:pt idx="73">
                  <c:v>3499.9199999999996</c:v>
                </c:pt>
                <c:pt idx="74">
                  <c:v>3475.08</c:v>
                </c:pt>
                <c:pt idx="75">
                  <c:v>3446.64</c:v>
                </c:pt>
                <c:pt idx="76">
                  <c:v>3466.0799999999995</c:v>
                </c:pt>
                <c:pt idx="77">
                  <c:v>3405.24</c:v>
                </c:pt>
                <c:pt idx="78">
                  <c:v>3335.94</c:v>
                </c:pt>
                <c:pt idx="79">
                  <c:v>3291.48</c:v>
                </c:pt>
                <c:pt idx="80">
                  <c:v>3249.18</c:v>
                </c:pt>
                <c:pt idx="81">
                  <c:v>3252.78</c:v>
                </c:pt>
                <c:pt idx="82">
                  <c:v>3217.5</c:v>
                </c:pt>
                <c:pt idx="83">
                  <c:v>3222.36</c:v>
                </c:pt>
                <c:pt idx="84">
                  <c:v>3220.74</c:v>
                </c:pt>
                <c:pt idx="85">
                  <c:v>3180.06</c:v>
                </c:pt>
                <c:pt idx="86">
                  <c:v>3161.7</c:v>
                </c:pt>
                <c:pt idx="87">
                  <c:v>3136.32</c:v>
                </c:pt>
                <c:pt idx="88">
                  <c:v>3139.2</c:v>
                </c:pt>
                <c:pt idx="89">
                  <c:v>3060.54</c:v>
                </c:pt>
                <c:pt idx="90">
                  <c:v>3011.94</c:v>
                </c:pt>
                <c:pt idx="91">
                  <c:v>2978.64</c:v>
                </c:pt>
                <c:pt idx="92">
                  <c:v>2984.22</c:v>
                </c:pt>
                <c:pt idx="93">
                  <c:v>2904.84</c:v>
                </c:pt>
                <c:pt idx="94">
                  <c:v>2854.08</c:v>
                </c:pt>
                <c:pt idx="95">
                  <c:v>2825.28</c:v>
                </c:pt>
              </c:numCache>
            </c:numRef>
          </c:val>
          <c:smooth val="0"/>
        </c:ser>
        <c:ser>
          <c:idx val="59"/>
          <c:order val="58"/>
          <c:tx>
            <c:strRef>
              <c:f>'Energy Data'!$BI$104</c:f>
              <c:strCache>
                <c:ptCount val="1"/>
                <c:pt idx="0">
                  <c:v>7/30/2016</c:v>
                </c:pt>
              </c:strCache>
            </c:strRef>
          </c:tx>
          <c:spPr>
            <a:ln w="34925" cap="rnd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Data'!$BI$105:$BI$200</c:f>
              <c:numCache>
                <c:formatCode>General</c:formatCode>
                <c:ptCount val="96"/>
                <c:pt idx="0">
                  <c:v>2817.18</c:v>
                </c:pt>
                <c:pt idx="1">
                  <c:v>2785.14</c:v>
                </c:pt>
                <c:pt idx="2">
                  <c:v>2793.06</c:v>
                </c:pt>
                <c:pt idx="3">
                  <c:v>2772.54</c:v>
                </c:pt>
                <c:pt idx="4">
                  <c:v>2764.26</c:v>
                </c:pt>
                <c:pt idx="5">
                  <c:v>2746.08</c:v>
                </c:pt>
                <c:pt idx="6">
                  <c:v>2740.14</c:v>
                </c:pt>
                <c:pt idx="7">
                  <c:v>2717.46</c:v>
                </c:pt>
                <c:pt idx="8">
                  <c:v>2725.2</c:v>
                </c:pt>
                <c:pt idx="9">
                  <c:v>2714.4</c:v>
                </c:pt>
                <c:pt idx="10">
                  <c:v>2717.82</c:v>
                </c:pt>
                <c:pt idx="11">
                  <c:v>2718.9</c:v>
                </c:pt>
                <c:pt idx="12">
                  <c:v>2716.56</c:v>
                </c:pt>
                <c:pt idx="13">
                  <c:v>2705.58</c:v>
                </c:pt>
                <c:pt idx="14">
                  <c:v>2714.76</c:v>
                </c:pt>
                <c:pt idx="15">
                  <c:v>2709.72</c:v>
                </c:pt>
                <c:pt idx="16">
                  <c:v>2724.3</c:v>
                </c:pt>
                <c:pt idx="17">
                  <c:v>2714.76</c:v>
                </c:pt>
                <c:pt idx="18">
                  <c:v>2726.82</c:v>
                </c:pt>
                <c:pt idx="19">
                  <c:v>2730.78</c:v>
                </c:pt>
                <c:pt idx="20">
                  <c:v>2732.94</c:v>
                </c:pt>
                <c:pt idx="21">
                  <c:v>2736.72</c:v>
                </c:pt>
                <c:pt idx="22">
                  <c:v>2808.54</c:v>
                </c:pt>
                <c:pt idx="23">
                  <c:v>2845.44</c:v>
                </c:pt>
                <c:pt idx="24">
                  <c:v>2906.46</c:v>
                </c:pt>
                <c:pt idx="25">
                  <c:v>2897.64</c:v>
                </c:pt>
                <c:pt idx="26">
                  <c:v>2949.84</c:v>
                </c:pt>
                <c:pt idx="27">
                  <c:v>2911.86</c:v>
                </c:pt>
                <c:pt idx="28">
                  <c:v>2922.3</c:v>
                </c:pt>
                <c:pt idx="29">
                  <c:v>2890.44</c:v>
                </c:pt>
                <c:pt idx="30">
                  <c:v>2909.34</c:v>
                </c:pt>
                <c:pt idx="31">
                  <c:v>2890.8</c:v>
                </c:pt>
                <c:pt idx="32">
                  <c:v>2900.52</c:v>
                </c:pt>
                <c:pt idx="33">
                  <c:v>2960.82</c:v>
                </c:pt>
                <c:pt idx="34">
                  <c:v>3036.24</c:v>
                </c:pt>
                <c:pt idx="35">
                  <c:v>3080.88</c:v>
                </c:pt>
                <c:pt idx="36">
                  <c:v>3103.02</c:v>
                </c:pt>
                <c:pt idx="37">
                  <c:v>3133.26</c:v>
                </c:pt>
                <c:pt idx="38">
                  <c:v>3148.02</c:v>
                </c:pt>
                <c:pt idx="39">
                  <c:v>3173.22</c:v>
                </c:pt>
                <c:pt idx="40">
                  <c:v>3174.3</c:v>
                </c:pt>
                <c:pt idx="41">
                  <c:v>3191.4</c:v>
                </c:pt>
                <c:pt idx="42">
                  <c:v>3190.86</c:v>
                </c:pt>
                <c:pt idx="43">
                  <c:v>3219.48</c:v>
                </c:pt>
                <c:pt idx="44">
                  <c:v>3229.02</c:v>
                </c:pt>
                <c:pt idx="45">
                  <c:v>3230.28</c:v>
                </c:pt>
                <c:pt idx="46">
                  <c:v>3249.72</c:v>
                </c:pt>
                <c:pt idx="47">
                  <c:v>3265.56</c:v>
                </c:pt>
                <c:pt idx="48">
                  <c:v>3261.6</c:v>
                </c:pt>
                <c:pt idx="49">
                  <c:v>3260.34</c:v>
                </c:pt>
                <c:pt idx="50">
                  <c:v>3279.96</c:v>
                </c:pt>
                <c:pt idx="51">
                  <c:v>3322.62</c:v>
                </c:pt>
                <c:pt idx="52">
                  <c:v>3322.44</c:v>
                </c:pt>
                <c:pt idx="53">
                  <c:v>3286.44</c:v>
                </c:pt>
                <c:pt idx="54">
                  <c:v>3291.84</c:v>
                </c:pt>
                <c:pt idx="55">
                  <c:v>3284.46</c:v>
                </c:pt>
                <c:pt idx="56">
                  <c:v>3282.66</c:v>
                </c:pt>
                <c:pt idx="57">
                  <c:v>3318.12</c:v>
                </c:pt>
                <c:pt idx="58">
                  <c:v>3297.06</c:v>
                </c:pt>
                <c:pt idx="59">
                  <c:v>3306.42</c:v>
                </c:pt>
                <c:pt idx="60">
                  <c:v>3308.58</c:v>
                </c:pt>
                <c:pt idx="61">
                  <c:v>3291.3</c:v>
                </c:pt>
                <c:pt idx="62">
                  <c:v>3284.28</c:v>
                </c:pt>
                <c:pt idx="63">
                  <c:v>3278.88</c:v>
                </c:pt>
                <c:pt idx="64">
                  <c:v>3258.18</c:v>
                </c:pt>
                <c:pt idx="65">
                  <c:v>3259.62</c:v>
                </c:pt>
                <c:pt idx="66">
                  <c:v>3266.46</c:v>
                </c:pt>
                <c:pt idx="67">
                  <c:v>3244.5</c:v>
                </c:pt>
                <c:pt idx="68">
                  <c:v>3239.28</c:v>
                </c:pt>
                <c:pt idx="69">
                  <c:v>3205.26</c:v>
                </c:pt>
                <c:pt idx="70">
                  <c:v>3169.98</c:v>
                </c:pt>
                <c:pt idx="71">
                  <c:v>3154.14</c:v>
                </c:pt>
                <c:pt idx="72">
                  <c:v>3149.46</c:v>
                </c:pt>
                <c:pt idx="73">
                  <c:v>3151.8</c:v>
                </c:pt>
                <c:pt idx="74">
                  <c:v>3141.9</c:v>
                </c:pt>
                <c:pt idx="75">
                  <c:v>3128.94</c:v>
                </c:pt>
                <c:pt idx="76">
                  <c:v>3150.72</c:v>
                </c:pt>
                <c:pt idx="77">
                  <c:v>3142.08</c:v>
                </c:pt>
                <c:pt idx="78">
                  <c:v>3106.26</c:v>
                </c:pt>
                <c:pt idx="79">
                  <c:v>3100.86</c:v>
                </c:pt>
                <c:pt idx="80">
                  <c:v>3116.34</c:v>
                </c:pt>
                <c:pt idx="81">
                  <c:v>3115.62</c:v>
                </c:pt>
                <c:pt idx="82">
                  <c:v>3089.16</c:v>
                </c:pt>
                <c:pt idx="83">
                  <c:v>3089.7</c:v>
                </c:pt>
                <c:pt idx="84">
                  <c:v>3067.02</c:v>
                </c:pt>
                <c:pt idx="85">
                  <c:v>3065.22</c:v>
                </c:pt>
                <c:pt idx="86">
                  <c:v>3015</c:v>
                </c:pt>
                <c:pt idx="87">
                  <c:v>3012.66</c:v>
                </c:pt>
                <c:pt idx="88">
                  <c:v>3011.58</c:v>
                </c:pt>
                <c:pt idx="89">
                  <c:v>2989.62</c:v>
                </c:pt>
                <c:pt idx="90">
                  <c:v>2974.32</c:v>
                </c:pt>
                <c:pt idx="91">
                  <c:v>2944.8</c:v>
                </c:pt>
                <c:pt idx="92">
                  <c:v>2954.52</c:v>
                </c:pt>
                <c:pt idx="93">
                  <c:v>2884.5</c:v>
                </c:pt>
                <c:pt idx="94">
                  <c:v>2862.36</c:v>
                </c:pt>
                <c:pt idx="95">
                  <c:v>2844.18</c:v>
                </c:pt>
              </c:numCache>
            </c:numRef>
          </c:val>
          <c:smooth val="0"/>
        </c:ser>
        <c:ser>
          <c:idx val="60"/>
          <c:order val="59"/>
          <c:tx>
            <c:strRef>
              <c:f>'Energy Data'!$BJ$104</c:f>
              <c:strCache>
                <c:ptCount val="1"/>
                <c:pt idx="0">
                  <c:v>31-Jul</c:v>
                </c:pt>
              </c:strCache>
            </c:strRef>
          </c:tx>
          <c:spPr>
            <a:ln w="34925" cap="rnd">
              <a:solidFill>
                <a:schemeClr val="accent1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Data'!$BJ$105:$BJ$200</c:f>
              <c:numCache>
                <c:formatCode>General</c:formatCode>
                <c:ptCount val="96"/>
                <c:pt idx="0">
                  <c:v>2855.16</c:v>
                </c:pt>
                <c:pt idx="1">
                  <c:v>2807.1</c:v>
                </c:pt>
                <c:pt idx="2">
                  <c:v>2803.5</c:v>
                </c:pt>
                <c:pt idx="3">
                  <c:v>2777.94</c:v>
                </c:pt>
                <c:pt idx="4">
                  <c:v>2751.66</c:v>
                </c:pt>
                <c:pt idx="5">
                  <c:v>2737.8</c:v>
                </c:pt>
                <c:pt idx="6">
                  <c:v>2712.6</c:v>
                </c:pt>
                <c:pt idx="7">
                  <c:v>2747.7</c:v>
                </c:pt>
                <c:pt idx="8">
                  <c:v>2721.42</c:v>
                </c:pt>
                <c:pt idx="9">
                  <c:v>2709</c:v>
                </c:pt>
                <c:pt idx="10">
                  <c:v>2743.56</c:v>
                </c:pt>
                <c:pt idx="11">
                  <c:v>2756.34</c:v>
                </c:pt>
                <c:pt idx="12">
                  <c:v>2735.28</c:v>
                </c:pt>
                <c:pt idx="13">
                  <c:v>2734.56</c:v>
                </c:pt>
                <c:pt idx="14">
                  <c:v>2735.28</c:v>
                </c:pt>
                <c:pt idx="15">
                  <c:v>2712.06</c:v>
                </c:pt>
                <c:pt idx="16">
                  <c:v>2713.5</c:v>
                </c:pt>
                <c:pt idx="17">
                  <c:v>2727.36</c:v>
                </c:pt>
                <c:pt idx="18">
                  <c:v>2757.06</c:v>
                </c:pt>
                <c:pt idx="19">
                  <c:v>2730.24</c:v>
                </c:pt>
                <c:pt idx="20">
                  <c:v>2735.1</c:v>
                </c:pt>
                <c:pt idx="21">
                  <c:v>2742.48</c:v>
                </c:pt>
                <c:pt idx="22">
                  <c:v>2828.88</c:v>
                </c:pt>
                <c:pt idx="23">
                  <c:v>2828.7</c:v>
                </c:pt>
                <c:pt idx="24">
                  <c:v>2905.56</c:v>
                </c:pt>
                <c:pt idx="25">
                  <c:v>2923.38</c:v>
                </c:pt>
                <c:pt idx="26">
                  <c:v>3001.32</c:v>
                </c:pt>
                <c:pt idx="27">
                  <c:v>2993.76</c:v>
                </c:pt>
                <c:pt idx="28">
                  <c:v>2921.4</c:v>
                </c:pt>
                <c:pt idx="29">
                  <c:v>2979.54</c:v>
                </c:pt>
                <c:pt idx="30">
                  <c:v>3000.78</c:v>
                </c:pt>
                <c:pt idx="31">
                  <c:v>3023.82</c:v>
                </c:pt>
                <c:pt idx="32">
                  <c:v>3005.28</c:v>
                </c:pt>
                <c:pt idx="33">
                  <c:v>3025.62</c:v>
                </c:pt>
                <c:pt idx="34">
                  <c:v>3080.52</c:v>
                </c:pt>
                <c:pt idx="35">
                  <c:v>3075.12</c:v>
                </c:pt>
                <c:pt idx="36">
                  <c:v>3105.9</c:v>
                </c:pt>
                <c:pt idx="37">
                  <c:v>3114</c:v>
                </c:pt>
                <c:pt idx="38">
                  <c:v>3145.32</c:v>
                </c:pt>
                <c:pt idx="39">
                  <c:v>3171.42</c:v>
                </c:pt>
                <c:pt idx="40">
                  <c:v>3176.1</c:v>
                </c:pt>
                <c:pt idx="41">
                  <c:v>3188.7</c:v>
                </c:pt>
                <c:pt idx="42">
                  <c:v>3179.34</c:v>
                </c:pt>
                <c:pt idx="43">
                  <c:v>3186.36</c:v>
                </c:pt>
                <c:pt idx="44">
                  <c:v>3157.74</c:v>
                </c:pt>
                <c:pt idx="45">
                  <c:v>3169.26</c:v>
                </c:pt>
                <c:pt idx="46">
                  <c:v>3181.86</c:v>
                </c:pt>
                <c:pt idx="47">
                  <c:v>3182.76</c:v>
                </c:pt>
                <c:pt idx="48">
                  <c:v>3207.78</c:v>
                </c:pt>
                <c:pt idx="49">
                  <c:v>3203.46</c:v>
                </c:pt>
                <c:pt idx="50">
                  <c:v>3171.06</c:v>
                </c:pt>
                <c:pt idx="51">
                  <c:v>3213.36</c:v>
                </c:pt>
                <c:pt idx="52">
                  <c:v>3215.52</c:v>
                </c:pt>
                <c:pt idx="53">
                  <c:v>3208.86</c:v>
                </c:pt>
                <c:pt idx="54">
                  <c:v>3153.42</c:v>
                </c:pt>
                <c:pt idx="55">
                  <c:v>3164.4</c:v>
                </c:pt>
                <c:pt idx="56">
                  <c:v>3168.72</c:v>
                </c:pt>
                <c:pt idx="57">
                  <c:v>3200.94</c:v>
                </c:pt>
                <c:pt idx="58">
                  <c:v>3189.24</c:v>
                </c:pt>
                <c:pt idx="59">
                  <c:v>3182.94</c:v>
                </c:pt>
                <c:pt idx="60">
                  <c:v>3189.96</c:v>
                </c:pt>
                <c:pt idx="61">
                  <c:v>3155.94</c:v>
                </c:pt>
                <c:pt idx="62">
                  <c:v>3162.06</c:v>
                </c:pt>
                <c:pt idx="63">
                  <c:v>3151.08</c:v>
                </c:pt>
                <c:pt idx="64">
                  <c:v>3133.98</c:v>
                </c:pt>
                <c:pt idx="65">
                  <c:v>3112.38</c:v>
                </c:pt>
                <c:pt idx="66">
                  <c:v>3124.98</c:v>
                </c:pt>
                <c:pt idx="67">
                  <c:v>3128.4</c:v>
                </c:pt>
                <c:pt idx="68">
                  <c:v>3112.2</c:v>
                </c:pt>
                <c:pt idx="69">
                  <c:v>3102.48</c:v>
                </c:pt>
                <c:pt idx="70">
                  <c:v>3088.44</c:v>
                </c:pt>
                <c:pt idx="71">
                  <c:v>3072.78</c:v>
                </c:pt>
                <c:pt idx="72">
                  <c:v>3082.14</c:v>
                </c:pt>
                <c:pt idx="73">
                  <c:v>3073.86</c:v>
                </c:pt>
                <c:pt idx="74">
                  <c:v>3051.54</c:v>
                </c:pt>
                <c:pt idx="75">
                  <c:v>3038.04</c:v>
                </c:pt>
                <c:pt idx="76">
                  <c:v>3036.06</c:v>
                </c:pt>
                <c:pt idx="77">
                  <c:v>3027.42</c:v>
                </c:pt>
                <c:pt idx="78">
                  <c:v>3010.68</c:v>
                </c:pt>
                <c:pt idx="79">
                  <c:v>3020.94</c:v>
                </c:pt>
                <c:pt idx="80">
                  <c:v>3001.5</c:v>
                </c:pt>
                <c:pt idx="81">
                  <c:v>3008.34</c:v>
                </c:pt>
                <c:pt idx="82">
                  <c:v>2989.26</c:v>
                </c:pt>
                <c:pt idx="83">
                  <c:v>3000.78</c:v>
                </c:pt>
                <c:pt idx="84">
                  <c:v>3011.22</c:v>
                </c:pt>
                <c:pt idx="85">
                  <c:v>2974.86</c:v>
                </c:pt>
                <c:pt idx="86">
                  <c:v>2961.54</c:v>
                </c:pt>
                <c:pt idx="87">
                  <c:v>2962.08</c:v>
                </c:pt>
                <c:pt idx="88">
                  <c:v>2954.88</c:v>
                </c:pt>
                <c:pt idx="89">
                  <c:v>2908.44</c:v>
                </c:pt>
                <c:pt idx="90">
                  <c:v>2913.12</c:v>
                </c:pt>
                <c:pt idx="91">
                  <c:v>2909.7</c:v>
                </c:pt>
                <c:pt idx="92">
                  <c:v>2891.52</c:v>
                </c:pt>
                <c:pt idx="93">
                  <c:v>2830.32</c:v>
                </c:pt>
                <c:pt idx="94">
                  <c:v>2762.46</c:v>
                </c:pt>
                <c:pt idx="95">
                  <c:v>2776.5</c:v>
                </c:pt>
              </c:numCache>
            </c:numRef>
          </c:val>
          <c:smooth val="0"/>
        </c:ser>
        <c:ser>
          <c:idx val="61"/>
          <c:order val="60"/>
          <c:tx>
            <c:strRef>
              <c:f>'Energy Data'!$BK$104</c:f>
              <c:strCache>
                <c:ptCount val="1"/>
                <c:pt idx="0">
                  <c:v>1-Aug</c:v>
                </c:pt>
              </c:strCache>
            </c:strRef>
          </c:tx>
          <c:spPr>
            <a:ln w="34925" cap="rnd">
              <a:solidFill>
                <a:schemeClr val="accent2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Data'!$BK$105:$BK$200</c:f>
              <c:numCache>
                <c:formatCode>General</c:formatCode>
                <c:ptCount val="96"/>
                <c:pt idx="0">
                  <c:v>2770.74</c:v>
                </c:pt>
                <c:pt idx="1">
                  <c:v>2753.1</c:v>
                </c:pt>
                <c:pt idx="2">
                  <c:v>2746.62</c:v>
                </c:pt>
                <c:pt idx="3">
                  <c:v>2737.98</c:v>
                </c:pt>
                <c:pt idx="4">
                  <c:v>2723.58</c:v>
                </c:pt>
                <c:pt idx="5">
                  <c:v>2713.5</c:v>
                </c:pt>
                <c:pt idx="6">
                  <c:v>2698.2</c:v>
                </c:pt>
                <c:pt idx="7">
                  <c:v>2703.24</c:v>
                </c:pt>
                <c:pt idx="8">
                  <c:v>2689.38</c:v>
                </c:pt>
                <c:pt idx="9">
                  <c:v>2701.98</c:v>
                </c:pt>
                <c:pt idx="10">
                  <c:v>2687.22</c:v>
                </c:pt>
                <c:pt idx="11">
                  <c:v>2687.58</c:v>
                </c:pt>
                <c:pt idx="12">
                  <c:v>2671.74</c:v>
                </c:pt>
                <c:pt idx="13">
                  <c:v>2689.02</c:v>
                </c:pt>
                <c:pt idx="14">
                  <c:v>2708.28</c:v>
                </c:pt>
                <c:pt idx="15">
                  <c:v>2728.8</c:v>
                </c:pt>
                <c:pt idx="16">
                  <c:v>2721.96</c:v>
                </c:pt>
                <c:pt idx="17">
                  <c:v>2751.48</c:v>
                </c:pt>
                <c:pt idx="18">
                  <c:v>2770.74</c:v>
                </c:pt>
                <c:pt idx="19">
                  <c:v>2791.98</c:v>
                </c:pt>
                <c:pt idx="20">
                  <c:v>2787.66</c:v>
                </c:pt>
                <c:pt idx="21">
                  <c:v>2892.96</c:v>
                </c:pt>
                <c:pt idx="22">
                  <c:v>3008.34</c:v>
                </c:pt>
                <c:pt idx="23">
                  <c:v>3081.24</c:v>
                </c:pt>
                <c:pt idx="24">
                  <c:v>3155.22</c:v>
                </c:pt>
                <c:pt idx="25">
                  <c:v>3253.68</c:v>
                </c:pt>
                <c:pt idx="26">
                  <c:v>3506.58</c:v>
                </c:pt>
                <c:pt idx="27">
                  <c:v>3589.3800000000006</c:v>
                </c:pt>
                <c:pt idx="28">
                  <c:v>3693.9599999999996</c:v>
                </c:pt>
                <c:pt idx="29">
                  <c:v>3736.44</c:v>
                </c:pt>
                <c:pt idx="30">
                  <c:v>3783.78</c:v>
                </c:pt>
                <c:pt idx="31">
                  <c:v>3867.48</c:v>
                </c:pt>
                <c:pt idx="32">
                  <c:v>3927.2399999999993</c:v>
                </c:pt>
                <c:pt idx="33">
                  <c:v>3996.9</c:v>
                </c:pt>
                <c:pt idx="34">
                  <c:v>4081.86</c:v>
                </c:pt>
                <c:pt idx="35">
                  <c:v>4143.24</c:v>
                </c:pt>
                <c:pt idx="36">
                  <c:v>4178.34</c:v>
                </c:pt>
                <c:pt idx="37">
                  <c:v>4206.96</c:v>
                </c:pt>
                <c:pt idx="38">
                  <c:v>4235.04</c:v>
                </c:pt>
                <c:pt idx="39">
                  <c:v>4261.1400000000003</c:v>
                </c:pt>
                <c:pt idx="40">
                  <c:v>4289.04</c:v>
                </c:pt>
                <c:pt idx="41">
                  <c:v>4325.3999999999996</c:v>
                </c:pt>
                <c:pt idx="42">
                  <c:v>4368.78</c:v>
                </c:pt>
                <c:pt idx="43">
                  <c:v>4375.4399999999996</c:v>
                </c:pt>
                <c:pt idx="44">
                  <c:v>4374.8999999999996</c:v>
                </c:pt>
                <c:pt idx="45">
                  <c:v>4403.7</c:v>
                </c:pt>
                <c:pt idx="46">
                  <c:v>4382.1000000000004</c:v>
                </c:pt>
                <c:pt idx="47">
                  <c:v>4373.1000000000004</c:v>
                </c:pt>
                <c:pt idx="48">
                  <c:v>4382.6400000000003</c:v>
                </c:pt>
                <c:pt idx="49">
                  <c:v>4391.1000000000004</c:v>
                </c:pt>
                <c:pt idx="50">
                  <c:v>4397.04</c:v>
                </c:pt>
                <c:pt idx="51">
                  <c:v>4407.12</c:v>
                </c:pt>
                <c:pt idx="52">
                  <c:v>4404.42</c:v>
                </c:pt>
                <c:pt idx="53">
                  <c:v>4409.46</c:v>
                </c:pt>
                <c:pt idx="54">
                  <c:v>4417.74</c:v>
                </c:pt>
                <c:pt idx="55">
                  <c:v>4404.42</c:v>
                </c:pt>
                <c:pt idx="56">
                  <c:v>4374.54</c:v>
                </c:pt>
                <c:pt idx="57">
                  <c:v>4367.16</c:v>
                </c:pt>
                <c:pt idx="58">
                  <c:v>4374.54</c:v>
                </c:pt>
                <c:pt idx="59">
                  <c:v>4335.84</c:v>
                </c:pt>
                <c:pt idx="60">
                  <c:v>4318.92</c:v>
                </c:pt>
                <c:pt idx="61">
                  <c:v>4284</c:v>
                </c:pt>
                <c:pt idx="62">
                  <c:v>4275</c:v>
                </c:pt>
                <c:pt idx="63">
                  <c:v>4219.92</c:v>
                </c:pt>
                <c:pt idx="64">
                  <c:v>4203.8999999999996</c:v>
                </c:pt>
                <c:pt idx="65">
                  <c:v>4181.3999999999996</c:v>
                </c:pt>
                <c:pt idx="66">
                  <c:v>4164.12</c:v>
                </c:pt>
                <c:pt idx="67">
                  <c:v>4114.08</c:v>
                </c:pt>
                <c:pt idx="68">
                  <c:v>4058.82</c:v>
                </c:pt>
                <c:pt idx="69">
                  <c:v>3955.32</c:v>
                </c:pt>
                <c:pt idx="70">
                  <c:v>3852.3600000000006</c:v>
                </c:pt>
                <c:pt idx="71">
                  <c:v>3831.1200000000003</c:v>
                </c:pt>
                <c:pt idx="72">
                  <c:v>3774.0599999999995</c:v>
                </c:pt>
                <c:pt idx="73">
                  <c:v>3718.26</c:v>
                </c:pt>
                <c:pt idx="74">
                  <c:v>3666.24</c:v>
                </c:pt>
                <c:pt idx="75">
                  <c:v>3647.16</c:v>
                </c:pt>
                <c:pt idx="76">
                  <c:v>3621.06</c:v>
                </c:pt>
                <c:pt idx="77">
                  <c:v>3577.68</c:v>
                </c:pt>
                <c:pt idx="78">
                  <c:v>3495.0600000000004</c:v>
                </c:pt>
                <c:pt idx="79">
                  <c:v>3455.28</c:v>
                </c:pt>
                <c:pt idx="80">
                  <c:v>3436.2</c:v>
                </c:pt>
                <c:pt idx="81">
                  <c:v>3401.1</c:v>
                </c:pt>
                <c:pt idx="82">
                  <c:v>3369.78</c:v>
                </c:pt>
                <c:pt idx="83">
                  <c:v>3360.24</c:v>
                </c:pt>
                <c:pt idx="84">
                  <c:v>3344.22</c:v>
                </c:pt>
                <c:pt idx="85">
                  <c:v>3312.72</c:v>
                </c:pt>
                <c:pt idx="86">
                  <c:v>3275.82</c:v>
                </c:pt>
                <c:pt idx="87">
                  <c:v>3251.52</c:v>
                </c:pt>
                <c:pt idx="88">
                  <c:v>3261.6</c:v>
                </c:pt>
                <c:pt idx="89">
                  <c:v>3183.48</c:v>
                </c:pt>
                <c:pt idx="90">
                  <c:v>3126.78</c:v>
                </c:pt>
                <c:pt idx="91">
                  <c:v>3117.42</c:v>
                </c:pt>
                <c:pt idx="92">
                  <c:v>3089.88</c:v>
                </c:pt>
                <c:pt idx="93">
                  <c:v>3020.22</c:v>
                </c:pt>
                <c:pt idx="94">
                  <c:v>2970.54</c:v>
                </c:pt>
                <c:pt idx="95">
                  <c:v>2947.32</c:v>
                </c:pt>
              </c:numCache>
            </c:numRef>
          </c:val>
          <c:smooth val="0"/>
        </c:ser>
        <c:ser>
          <c:idx val="62"/>
          <c:order val="61"/>
          <c:tx>
            <c:strRef>
              <c:f>'Energy Data'!$BL$104</c:f>
              <c:strCache>
                <c:ptCount val="1"/>
                <c:pt idx="0">
                  <c:v>8/2/2016</c:v>
                </c:pt>
              </c:strCache>
            </c:strRef>
          </c:tx>
          <c:spPr>
            <a:ln w="34925" cap="rnd">
              <a:solidFill>
                <a:schemeClr val="accent3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Data'!$BL$105:$BL$200</c:f>
              <c:numCache>
                <c:formatCode>General</c:formatCode>
                <c:ptCount val="96"/>
                <c:pt idx="0">
                  <c:v>2934.54</c:v>
                </c:pt>
                <c:pt idx="1">
                  <c:v>2878.74</c:v>
                </c:pt>
                <c:pt idx="2">
                  <c:v>2886.48</c:v>
                </c:pt>
                <c:pt idx="3">
                  <c:v>2875.86</c:v>
                </c:pt>
                <c:pt idx="4">
                  <c:v>2863.44</c:v>
                </c:pt>
                <c:pt idx="5">
                  <c:v>2859.84</c:v>
                </c:pt>
                <c:pt idx="6">
                  <c:v>2858.04</c:v>
                </c:pt>
                <c:pt idx="7">
                  <c:v>2846.88</c:v>
                </c:pt>
                <c:pt idx="8">
                  <c:v>2837.34</c:v>
                </c:pt>
                <c:pt idx="9">
                  <c:v>2839.5</c:v>
                </c:pt>
                <c:pt idx="10">
                  <c:v>2848.5</c:v>
                </c:pt>
                <c:pt idx="11">
                  <c:v>2856.78</c:v>
                </c:pt>
                <c:pt idx="12">
                  <c:v>2870.1</c:v>
                </c:pt>
                <c:pt idx="13">
                  <c:v>2839.32</c:v>
                </c:pt>
                <c:pt idx="14">
                  <c:v>2837.88</c:v>
                </c:pt>
                <c:pt idx="15">
                  <c:v>2852.1</c:v>
                </c:pt>
                <c:pt idx="16">
                  <c:v>2851.74</c:v>
                </c:pt>
                <c:pt idx="17">
                  <c:v>2873.7</c:v>
                </c:pt>
                <c:pt idx="18">
                  <c:v>2864.34</c:v>
                </c:pt>
                <c:pt idx="19">
                  <c:v>2868.84</c:v>
                </c:pt>
                <c:pt idx="20">
                  <c:v>2884.68</c:v>
                </c:pt>
                <c:pt idx="21">
                  <c:v>2943.36</c:v>
                </c:pt>
                <c:pt idx="22">
                  <c:v>3098.16</c:v>
                </c:pt>
                <c:pt idx="23">
                  <c:v>3153.6</c:v>
                </c:pt>
                <c:pt idx="24">
                  <c:v>3235.32</c:v>
                </c:pt>
                <c:pt idx="25">
                  <c:v>3339.9</c:v>
                </c:pt>
                <c:pt idx="26">
                  <c:v>3597.48</c:v>
                </c:pt>
                <c:pt idx="27">
                  <c:v>3680.8200000000006</c:v>
                </c:pt>
                <c:pt idx="28">
                  <c:v>3747.6</c:v>
                </c:pt>
                <c:pt idx="29">
                  <c:v>3802.5</c:v>
                </c:pt>
                <c:pt idx="30">
                  <c:v>3817.98</c:v>
                </c:pt>
                <c:pt idx="31">
                  <c:v>3851.1</c:v>
                </c:pt>
                <c:pt idx="32">
                  <c:v>3892.5</c:v>
                </c:pt>
                <c:pt idx="33">
                  <c:v>3956.9399999999996</c:v>
                </c:pt>
                <c:pt idx="34">
                  <c:v>3992.76</c:v>
                </c:pt>
                <c:pt idx="35">
                  <c:v>4041.72</c:v>
                </c:pt>
                <c:pt idx="36">
                  <c:v>4068.18</c:v>
                </c:pt>
                <c:pt idx="37">
                  <c:v>4119.3</c:v>
                </c:pt>
                <c:pt idx="38">
                  <c:v>4143.24</c:v>
                </c:pt>
                <c:pt idx="39">
                  <c:v>4194</c:v>
                </c:pt>
                <c:pt idx="40">
                  <c:v>4227.66</c:v>
                </c:pt>
                <c:pt idx="41">
                  <c:v>4242.78</c:v>
                </c:pt>
                <c:pt idx="42">
                  <c:v>4273.2</c:v>
                </c:pt>
                <c:pt idx="43">
                  <c:v>4280.22</c:v>
                </c:pt>
                <c:pt idx="44">
                  <c:v>4316.76</c:v>
                </c:pt>
                <c:pt idx="45">
                  <c:v>4322.16</c:v>
                </c:pt>
                <c:pt idx="46">
                  <c:v>4322.88</c:v>
                </c:pt>
                <c:pt idx="47">
                  <c:v>4346.82</c:v>
                </c:pt>
                <c:pt idx="48">
                  <c:v>4329.8999999999996</c:v>
                </c:pt>
                <c:pt idx="49">
                  <c:v>4345.5600000000004</c:v>
                </c:pt>
                <c:pt idx="50">
                  <c:v>4359.78</c:v>
                </c:pt>
                <c:pt idx="51">
                  <c:v>4331.16</c:v>
                </c:pt>
                <c:pt idx="52">
                  <c:v>4356.8999999999996</c:v>
                </c:pt>
                <c:pt idx="53">
                  <c:v>4343.76</c:v>
                </c:pt>
                <c:pt idx="54">
                  <c:v>4332.24</c:v>
                </c:pt>
                <c:pt idx="55">
                  <c:v>4364.28</c:v>
                </c:pt>
                <c:pt idx="56">
                  <c:v>4342.8599999999997</c:v>
                </c:pt>
                <c:pt idx="57">
                  <c:v>4325.76</c:v>
                </c:pt>
                <c:pt idx="58">
                  <c:v>4336.0200000000004</c:v>
                </c:pt>
                <c:pt idx="59">
                  <c:v>4307.76</c:v>
                </c:pt>
                <c:pt idx="60">
                  <c:v>4308.3</c:v>
                </c:pt>
                <c:pt idx="61">
                  <c:v>4293</c:v>
                </c:pt>
                <c:pt idx="62">
                  <c:v>4295.5200000000004</c:v>
                </c:pt>
                <c:pt idx="63">
                  <c:v>4289.04</c:v>
                </c:pt>
                <c:pt idx="64">
                  <c:v>4237.2</c:v>
                </c:pt>
                <c:pt idx="65">
                  <c:v>4186.08</c:v>
                </c:pt>
                <c:pt idx="66">
                  <c:v>4183.38</c:v>
                </c:pt>
                <c:pt idx="67">
                  <c:v>4109.3999999999996</c:v>
                </c:pt>
                <c:pt idx="68">
                  <c:v>4032.7199999999993</c:v>
                </c:pt>
                <c:pt idx="69">
                  <c:v>3977.1</c:v>
                </c:pt>
                <c:pt idx="70">
                  <c:v>3886.92</c:v>
                </c:pt>
                <c:pt idx="71">
                  <c:v>3800.52</c:v>
                </c:pt>
                <c:pt idx="72">
                  <c:v>3759.84</c:v>
                </c:pt>
                <c:pt idx="73">
                  <c:v>3708.9000000000005</c:v>
                </c:pt>
                <c:pt idx="74">
                  <c:v>3646.0799999999995</c:v>
                </c:pt>
                <c:pt idx="75">
                  <c:v>3619.98</c:v>
                </c:pt>
                <c:pt idx="76">
                  <c:v>3583.26</c:v>
                </c:pt>
                <c:pt idx="77">
                  <c:v>3552.8400000000006</c:v>
                </c:pt>
                <c:pt idx="78">
                  <c:v>3485.3400000000006</c:v>
                </c:pt>
                <c:pt idx="79">
                  <c:v>3431.52</c:v>
                </c:pt>
                <c:pt idx="80">
                  <c:v>3428.0999999999995</c:v>
                </c:pt>
                <c:pt idx="81">
                  <c:v>3384</c:v>
                </c:pt>
                <c:pt idx="82">
                  <c:v>3381.66</c:v>
                </c:pt>
                <c:pt idx="83">
                  <c:v>3339.72</c:v>
                </c:pt>
                <c:pt idx="84">
                  <c:v>3344.94</c:v>
                </c:pt>
                <c:pt idx="85">
                  <c:v>3288.24</c:v>
                </c:pt>
                <c:pt idx="86">
                  <c:v>3251.7</c:v>
                </c:pt>
                <c:pt idx="87">
                  <c:v>3212.1</c:v>
                </c:pt>
                <c:pt idx="88">
                  <c:v>3187.98</c:v>
                </c:pt>
                <c:pt idx="89">
                  <c:v>3140.1</c:v>
                </c:pt>
                <c:pt idx="90">
                  <c:v>3066.48</c:v>
                </c:pt>
                <c:pt idx="91">
                  <c:v>3059.64</c:v>
                </c:pt>
                <c:pt idx="92">
                  <c:v>3041.82</c:v>
                </c:pt>
                <c:pt idx="93">
                  <c:v>2982.6</c:v>
                </c:pt>
                <c:pt idx="94">
                  <c:v>2935.08</c:v>
                </c:pt>
                <c:pt idx="95">
                  <c:v>2907.54</c:v>
                </c:pt>
              </c:numCache>
            </c:numRef>
          </c:val>
          <c:smooth val="0"/>
        </c:ser>
        <c:ser>
          <c:idx val="63"/>
          <c:order val="62"/>
          <c:tx>
            <c:strRef>
              <c:f>'Energy Data'!$BM$104</c:f>
              <c:strCache>
                <c:ptCount val="1"/>
                <c:pt idx="0">
                  <c:v>8/3/2016</c:v>
                </c:pt>
              </c:strCache>
            </c:strRef>
          </c:tx>
          <c:spPr>
            <a:ln w="34925" cap="rnd">
              <a:solidFill>
                <a:schemeClr val="accent4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Data'!$BM$105:$BM$200</c:f>
              <c:numCache>
                <c:formatCode>General</c:formatCode>
                <c:ptCount val="96"/>
                <c:pt idx="0">
                  <c:v>2877.48</c:v>
                </c:pt>
                <c:pt idx="1">
                  <c:v>2871.36</c:v>
                </c:pt>
                <c:pt idx="2">
                  <c:v>2873.16</c:v>
                </c:pt>
                <c:pt idx="3">
                  <c:v>2838.78</c:v>
                </c:pt>
                <c:pt idx="4">
                  <c:v>2830.5</c:v>
                </c:pt>
                <c:pt idx="5">
                  <c:v>2802.24</c:v>
                </c:pt>
                <c:pt idx="6">
                  <c:v>2805.48</c:v>
                </c:pt>
                <c:pt idx="7">
                  <c:v>2782.26</c:v>
                </c:pt>
                <c:pt idx="8">
                  <c:v>2803.14</c:v>
                </c:pt>
                <c:pt idx="9">
                  <c:v>2770.38</c:v>
                </c:pt>
                <c:pt idx="10">
                  <c:v>2773.62</c:v>
                </c:pt>
                <c:pt idx="11">
                  <c:v>2766.24</c:v>
                </c:pt>
                <c:pt idx="12">
                  <c:v>2755.98</c:v>
                </c:pt>
                <c:pt idx="13">
                  <c:v>2771.28</c:v>
                </c:pt>
                <c:pt idx="14">
                  <c:v>2776.14</c:v>
                </c:pt>
                <c:pt idx="15">
                  <c:v>2792.34</c:v>
                </c:pt>
                <c:pt idx="16">
                  <c:v>2804.04</c:v>
                </c:pt>
                <c:pt idx="17">
                  <c:v>2784.06</c:v>
                </c:pt>
                <c:pt idx="18">
                  <c:v>2792.52</c:v>
                </c:pt>
                <c:pt idx="19">
                  <c:v>2777.4</c:v>
                </c:pt>
                <c:pt idx="20">
                  <c:v>2797.92</c:v>
                </c:pt>
                <c:pt idx="21">
                  <c:v>2897.64</c:v>
                </c:pt>
                <c:pt idx="22">
                  <c:v>3034.8</c:v>
                </c:pt>
                <c:pt idx="23">
                  <c:v>3103.56</c:v>
                </c:pt>
                <c:pt idx="24">
                  <c:v>3176.82</c:v>
                </c:pt>
                <c:pt idx="25">
                  <c:v>3259.8</c:v>
                </c:pt>
                <c:pt idx="26">
                  <c:v>3549.78</c:v>
                </c:pt>
                <c:pt idx="27">
                  <c:v>3631.32</c:v>
                </c:pt>
                <c:pt idx="28">
                  <c:v>3652.38</c:v>
                </c:pt>
                <c:pt idx="29">
                  <c:v>3708.18</c:v>
                </c:pt>
                <c:pt idx="30">
                  <c:v>3699.18</c:v>
                </c:pt>
                <c:pt idx="31">
                  <c:v>3718.98</c:v>
                </c:pt>
                <c:pt idx="32">
                  <c:v>3798.36</c:v>
                </c:pt>
                <c:pt idx="33">
                  <c:v>3841.2</c:v>
                </c:pt>
                <c:pt idx="34">
                  <c:v>3896.1</c:v>
                </c:pt>
                <c:pt idx="35">
                  <c:v>3935.52</c:v>
                </c:pt>
                <c:pt idx="36">
                  <c:v>4025.52</c:v>
                </c:pt>
                <c:pt idx="37">
                  <c:v>4037.0399999999995</c:v>
                </c:pt>
                <c:pt idx="38">
                  <c:v>4078.8000000000006</c:v>
                </c:pt>
                <c:pt idx="39">
                  <c:v>4115.34</c:v>
                </c:pt>
                <c:pt idx="40">
                  <c:v>4138.5600000000004</c:v>
                </c:pt>
                <c:pt idx="41">
                  <c:v>4184.46</c:v>
                </c:pt>
                <c:pt idx="42">
                  <c:v>4231.8</c:v>
                </c:pt>
                <c:pt idx="43">
                  <c:v>4226.22</c:v>
                </c:pt>
                <c:pt idx="44">
                  <c:v>4244.9399999999996</c:v>
                </c:pt>
                <c:pt idx="45">
                  <c:v>4233.96</c:v>
                </c:pt>
                <c:pt idx="46">
                  <c:v>4258.26</c:v>
                </c:pt>
                <c:pt idx="47">
                  <c:v>4265.46</c:v>
                </c:pt>
                <c:pt idx="48">
                  <c:v>4275.18</c:v>
                </c:pt>
                <c:pt idx="49">
                  <c:v>4285.08</c:v>
                </c:pt>
                <c:pt idx="50">
                  <c:v>4272.3</c:v>
                </c:pt>
                <c:pt idx="51">
                  <c:v>4297.1400000000003</c:v>
                </c:pt>
                <c:pt idx="52">
                  <c:v>4304.7</c:v>
                </c:pt>
                <c:pt idx="53">
                  <c:v>4312.62</c:v>
                </c:pt>
                <c:pt idx="54">
                  <c:v>4302.54</c:v>
                </c:pt>
                <c:pt idx="55">
                  <c:v>4300.74</c:v>
                </c:pt>
                <c:pt idx="56">
                  <c:v>4294.9799999999996</c:v>
                </c:pt>
                <c:pt idx="57">
                  <c:v>4270.32</c:v>
                </c:pt>
                <c:pt idx="58">
                  <c:v>4293.54</c:v>
                </c:pt>
                <c:pt idx="59">
                  <c:v>4285.8</c:v>
                </c:pt>
                <c:pt idx="60">
                  <c:v>4277.34</c:v>
                </c:pt>
                <c:pt idx="61">
                  <c:v>4263.66</c:v>
                </c:pt>
                <c:pt idx="62">
                  <c:v>4242.0600000000004</c:v>
                </c:pt>
                <c:pt idx="63">
                  <c:v>4234.32</c:v>
                </c:pt>
                <c:pt idx="64">
                  <c:v>4262.22</c:v>
                </c:pt>
                <c:pt idx="65">
                  <c:v>4207.5</c:v>
                </c:pt>
                <c:pt idx="66">
                  <c:v>4175.82</c:v>
                </c:pt>
                <c:pt idx="67">
                  <c:v>4122.3599999999997</c:v>
                </c:pt>
                <c:pt idx="68">
                  <c:v>4048.74</c:v>
                </c:pt>
                <c:pt idx="69">
                  <c:v>3979.8</c:v>
                </c:pt>
                <c:pt idx="70">
                  <c:v>3874.6800000000003</c:v>
                </c:pt>
                <c:pt idx="71">
                  <c:v>3796.5599999999995</c:v>
                </c:pt>
                <c:pt idx="72">
                  <c:v>3760.0199999999995</c:v>
                </c:pt>
                <c:pt idx="73">
                  <c:v>3718.26</c:v>
                </c:pt>
                <c:pt idx="74">
                  <c:v>3696.3000000000006</c:v>
                </c:pt>
                <c:pt idx="75">
                  <c:v>3659.7600000000007</c:v>
                </c:pt>
                <c:pt idx="76">
                  <c:v>3601.62</c:v>
                </c:pt>
                <c:pt idx="77">
                  <c:v>3565.26</c:v>
                </c:pt>
                <c:pt idx="78">
                  <c:v>3502.44</c:v>
                </c:pt>
                <c:pt idx="79">
                  <c:v>3450.42</c:v>
                </c:pt>
                <c:pt idx="80">
                  <c:v>3448.6200000000003</c:v>
                </c:pt>
                <c:pt idx="81">
                  <c:v>3402</c:v>
                </c:pt>
                <c:pt idx="82">
                  <c:v>3390.48</c:v>
                </c:pt>
                <c:pt idx="83">
                  <c:v>3378.96</c:v>
                </c:pt>
                <c:pt idx="84">
                  <c:v>3365.46</c:v>
                </c:pt>
                <c:pt idx="85">
                  <c:v>3312</c:v>
                </c:pt>
                <c:pt idx="86">
                  <c:v>3279.96</c:v>
                </c:pt>
                <c:pt idx="87">
                  <c:v>3261.06</c:v>
                </c:pt>
                <c:pt idx="88">
                  <c:v>3245.94</c:v>
                </c:pt>
                <c:pt idx="89">
                  <c:v>3165.12</c:v>
                </c:pt>
                <c:pt idx="90">
                  <c:v>3130.38</c:v>
                </c:pt>
                <c:pt idx="91">
                  <c:v>3121.74</c:v>
                </c:pt>
                <c:pt idx="92">
                  <c:v>3118.32</c:v>
                </c:pt>
                <c:pt idx="93">
                  <c:v>3037.86</c:v>
                </c:pt>
                <c:pt idx="94">
                  <c:v>2966.58</c:v>
                </c:pt>
                <c:pt idx="95">
                  <c:v>2953.8</c:v>
                </c:pt>
              </c:numCache>
            </c:numRef>
          </c:val>
          <c:smooth val="0"/>
        </c:ser>
        <c:ser>
          <c:idx val="64"/>
          <c:order val="63"/>
          <c:tx>
            <c:strRef>
              <c:f>'Energy Data'!$BN$104</c:f>
              <c:strCache>
                <c:ptCount val="1"/>
                <c:pt idx="0">
                  <c:v>8/4/2016</c:v>
                </c:pt>
              </c:strCache>
            </c:strRef>
          </c:tx>
          <c:spPr>
            <a:ln w="34925" cap="rnd">
              <a:solidFill>
                <a:schemeClr val="accent5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Data'!$BN$105:$BN$200</c:f>
              <c:numCache>
                <c:formatCode>General</c:formatCode>
                <c:ptCount val="96"/>
                <c:pt idx="0">
                  <c:v>2930.22</c:v>
                </c:pt>
                <c:pt idx="1">
                  <c:v>2906.28</c:v>
                </c:pt>
                <c:pt idx="2">
                  <c:v>2914.02</c:v>
                </c:pt>
                <c:pt idx="3">
                  <c:v>2926.62</c:v>
                </c:pt>
                <c:pt idx="4">
                  <c:v>2905.74</c:v>
                </c:pt>
                <c:pt idx="5">
                  <c:v>2867.76</c:v>
                </c:pt>
                <c:pt idx="6">
                  <c:v>2859.3</c:v>
                </c:pt>
                <c:pt idx="7">
                  <c:v>2871.18</c:v>
                </c:pt>
                <c:pt idx="8">
                  <c:v>2859.66</c:v>
                </c:pt>
                <c:pt idx="9">
                  <c:v>2842.38</c:v>
                </c:pt>
                <c:pt idx="10">
                  <c:v>2856.06</c:v>
                </c:pt>
                <c:pt idx="11">
                  <c:v>2864.52</c:v>
                </c:pt>
                <c:pt idx="12">
                  <c:v>2842.2</c:v>
                </c:pt>
                <c:pt idx="13">
                  <c:v>2845.26</c:v>
                </c:pt>
                <c:pt idx="14">
                  <c:v>2845.26</c:v>
                </c:pt>
                <c:pt idx="15">
                  <c:v>2838.78</c:v>
                </c:pt>
                <c:pt idx="16">
                  <c:v>2869.74</c:v>
                </c:pt>
                <c:pt idx="17">
                  <c:v>2871.36</c:v>
                </c:pt>
                <c:pt idx="18">
                  <c:v>2858.22</c:v>
                </c:pt>
                <c:pt idx="19">
                  <c:v>2868.48</c:v>
                </c:pt>
                <c:pt idx="20">
                  <c:v>2900.7</c:v>
                </c:pt>
                <c:pt idx="21">
                  <c:v>2968.92</c:v>
                </c:pt>
                <c:pt idx="22">
                  <c:v>3116.34</c:v>
                </c:pt>
                <c:pt idx="23">
                  <c:v>3174.12</c:v>
                </c:pt>
                <c:pt idx="24">
                  <c:v>3236.94</c:v>
                </c:pt>
                <c:pt idx="25">
                  <c:v>3382.02</c:v>
                </c:pt>
                <c:pt idx="26">
                  <c:v>3659.22</c:v>
                </c:pt>
                <c:pt idx="27">
                  <c:v>3726.3599999999997</c:v>
                </c:pt>
                <c:pt idx="28">
                  <c:v>3751.38</c:v>
                </c:pt>
                <c:pt idx="29">
                  <c:v>3781.0799999999995</c:v>
                </c:pt>
                <c:pt idx="30">
                  <c:v>3841.5599999999995</c:v>
                </c:pt>
                <c:pt idx="31">
                  <c:v>3857.0399999999995</c:v>
                </c:pt>
                <c:pt idx="32">
                  <c:v>3876.6599999999994</c:v>
                </c:pt>
                <c:pt idx="33">
                  <c:v>3932.9999999999995</c:v>
                </c:pt>
                <c:pt idx="34">
                  <c:v>3967.5600000000004</c:v>
                </c:pt>
                <c:pt idx="35">
                  <c:v>4039.7399999999993</c:v>
                </c:pt>
                <c:pt idx="36">
                  <c:v>4127.04</c:v>
                </c:pt>
                <c:pt idx="37">
                  <c:v>4148.1000000000004</c:v>
                </c:pt>
                <c:pt idx="38">
                  <c:v>4187.88</c:v>
                </c:pt>
                <c:pt idx="39">
                  <c:v>4203.3599999999997</c:v>
                </c:pt>
                <c:pt idx="40">
                  <c:v>4245.84</c:v>
                </c:pt>
                <c:pt idx="41">
                  <c:v>4249.62</c:v>
                </c:pt>
                <c:pt idx="42">
                  <c:v>4292.28</c:v>
                </c:pt>
                <c:pt idx="43">
                  <c:v>4313.88</c:v>
                </c:pt>
                <c:pt idx="44">
                  <c:v>4337.46</c:v>
                </c:pt>
                <c:pt idx="45">
                  <c:v>4350.96</c:v>
                </c:pt>
                <c:pt idx="46">
                  <c:v>4267.62</c:v>
                </c:pt>
                <c:pt idx="47">
                  <c:v>4244.9399999999996</c:v>
                </c:pt>
                <c:pt idx="48">
                  <c:v>4251.42</c:v>
                </c:pt>
                <c:pt idx="49">
                  <c:v>4263.4799999999996</c:v>
                </c:pt>
                <c:pt idx="50">
                  <c:v>4287.96</c:v>
                </c:pt>
                <c:pt idx="51">
                  <c:v>4287.96</c:v>
                </c:pt>
                <c:pt idx="52">
                  <c:v>4300.5600000000004</c:v>
                </c:pt>
                <c:pt idx="53">
                  <c:v>4283.1000000000004</c:v>
                </c:pt>
                <c:pt idx="54">
                  <c:v>4272.3</c:v>
                </c:pt>
                <c:pt idx="55">
                  <c:v>4279.32</c:v>
                </c:pt>
                <c:pt idx="56">
                  <c:v>4278.42</c:v>
                </c:pt>
                <c:pt idx="57">
                  <c:v>4284.18</c:v>
                </c:pt>
                <c:pt idx="58">
                  <c:v>4323.24</c:v>
                </c:pt>
                <c:pt idx="59">
                  <c:v>4289.9399999999996</c:v>
                </c:pt>
                <c:pt idx="60">
                  <c:v>4267.26</c:v>
                </c:pt>
                <c:pt idx="61">
                  <c:v>4262.22</c:v>
                </c:pt>
                <c:pt idx="62">
                  <c:v>4225.5</c:v>
                </c:pt>
                <c:pt idx="63">
                  <c:v>4217.9399999999996</c:v>
                </c:pt>
                <c:pt idx="64">
                  <c:v>4185.18</c:v>
                </c:pt>
                <c:pt idx="65">
                  <c:v>4123.26</c:v>
                </c:pt>
                <c:pt idx="66">
                  <c:v>4100.3999999999996</c:v>
                </c:pt>
                <c:pt idx="67">
                  <c:v>4056.6599999999994</c:v>
                </c:pt>
                <c:pt idx="68">
                  <c:v>4012.5600000000004</c:v>
                </c:pt>
                <c:pt idx="69">
                  <c:v>3984.12</c:v>
                </c:pt>
                <c:pt idx="70">
                  <c:v>3892.68</c:v>
                </c:pt>
                <c:pt idx="71">
                  <c:v>3828.78</c:v>
                </c:pt>
                <c:pt idx="72">
                  <c:v>3806.64</c:v>
                </c:pt>
                <c:pt idx="73">
                  <c:v>3764.52</c:v>
                </c:pt>
                <c:pt idx="74">
                  <c:v>3711.06</c:v>
                </c:pt>
                <c:pt idx="75">
                  <c:v>3675.0600000000004</c:v>
                </c:pt>
                <c:pt idx="76">
                  <c:v>3665.1600000000003</c:v>
                </c:pt>
                <c:pt idx="77">
                  <c:v>3615.2999999999997</c:v>
                </c:pt>
                <c:pt idx="78">
                  <c:v>3540.7799999999997</c:v>
                </c:pt>
                <c:pt idx="79">
                  <c:v>3477.06</c:v>
                </c:pt>
                <c:pt idx="80">
                  <c:v>3461.04</c:v>
                </c:pt>
                <c:pt idx="81">
                  <c:v>3420</c:v>
                </c:pt>
                <c:pt idx="82">
                  <c:v>3402.54</c:v>
                </c:pt>
                <c:pt idx="83">
                  <c:v>3364.92</c:v>
                </c:pt>
                <c:pt idx="84">
                  <c:v>3385.8</c:v>
                </c:pt>
                <c:pt idx="85">
                  <c:v>3318.84</c:v>
                </c:pt>
                <c:pt idx="86">
                  <c:v>3287.7</c:v>
                </c:pt>
                <c:pt idx="87">
                  <c:v>3256.92</c:v>
                </c:pt>
                <c:pt idx="88">
                  <c:v>3237.12</c:v>
                </c:pt>
                <c:pt idx="89">
                  <c:v>3153.06</c:v>
                </c:pt>
                <c:pt idx="90">
                  <c:v>3121.38</c:v>
                </c:pt>
                <c:pt idx="91">
                  <c:v>3083.94</c:v>
                </c:pt>
                <c:pt idx="92">
                  <c:v>3078.18</c:v>
                </c:pt>
                <c:pt idx="93">
                  <c:v>3026.88</c:v>
                </c:pt>
                <c:pt idx="94">
                  <c:v>2971.08</c:v>
                </c:pt>
                <c:pt idx="95">
                  <c:v>2936.16</c:v>
                </c:pt>
              </c:numCache>
            </c:numRef>
          </c:val>
          <c:smooth val="0"/>
        </c:ser>
        <c:ser>
          <c:idx val="65"/>
          <c:order val="64"/>
          <c:tx>
            <c:strRef>
              <c:f>'Energy Data'!$BO$104</c:f>
              <c:strCache>
                <c:ptCount val="1"/>
                <c:pt idx="0">
                  <c:v>5-Aug</c:v>
                </c:pt>
              </c:strCache>
            </c:strRef>
          </c:tx>
          <c:spPr>
            <a:ln w="34925" cap="rnd">
              <a:solidFill>
                <a:schemeClr val="accent6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Data'!$BO$105:$BO$200</c:f>
              <c:numCache>
                <c:formatCode>General</c:formatCode>
                <c:ptCount val="96"/>
                <c:pt idx="0">
                  <c:v>2913.48</c:v>
                </c:pt>
                <c:pt idx="1">
                  <c:v>2900.88</c:v>
                </c:pt>
                <c:pt idx="2">
                  <c:v>2907.9</c:v>
                </c:pt>
                <c:pt idx="3">
                  <c:v>2883.96</c:v>
                </c:pt>
                <c:pt idx="4">
                  <c:v>2863.26</c:v>
                </c:pt>
                <c:pt idx="5">
                  <c:v>2867.4</c:v>
                </c:pt>
                <c:pt idx="6">
                  <c:v>2844.36</c:v>
                </c:pt>
                <c:pt idx="7">
                  <c:v>2846.34</c:v>
                </c:pt>
                <c:pt idx="8">
                  <c:v>2850.3</c:v>
                </c:pt>
                <c:pt idx="9">
                  <c:v>2818.8</c:v>
                </c:pt>
                <c:pt idx="10">
                  <c:v>2828.52</c:v>
                </c:pt>
                <c:pt idx="11">
                  <c:v>2830.68</c:v>
                </c:pt>
                <c:pt idx="12">
                  <c:v>2811.06</c:v>
                </c:pt>
                <c:pt idx="13">
                  <c:v>2836.44</c:v>
                </c:pt>
                <c:pt idx="14">
                  <c:v>2846.7</c:v>
                </c:pt>
                <c:pt idx="15">
                  <c:v>2840.94</c:v>
                </c:pt>
                <c:pt idx="16">
                  <c:v>2822.76</c:v>
                </c:pt>
                <c:pt idx="17">
                  <c:v>2833.56</c:v>
                </c:pt>
                <c:pt idx="18">
                  <c:v>2855.7</c:v>
                </c:pt>
                <c:pt idx="19">
                  <c:v>2845.8</c:v>
                </c:pt>
                <c:pt idx="20">
                  <c:v>2845.8</c:v>
                </c:pt>
                <c:pt idx="21">
                  <c:v>2943.72</c:v>
                </c:pt>
                <c:pt idx="22">
                  <c:v>3058.56</c:v>
                </c:pt>
                <c:pt idx="23">
                  <c:v>3154.68</c:v>
                </c:pt>
                <c:pt idx="24">
                  <c:v>3225.06</c:v>
                </c:pt>
                <c:pt idx="25">
                  <c:v>3305.16</c:v>
                </c:pt>
                <c:pt idx="26">
                  <c:v>3540.7799999999997</c:v>
                </c:pt>
                <c:pt idx="27">
                  <c:v>3638.34</c:v>
                </c:pt>
                <c:pt idx="28">
                  <c:v>3737.16</c:v>
                </c:pt>
                <c:pt idx="29">
                  <c:v>3737.7</c:v>
                </c:pt>
                <c:pt idx="30">
                  <c:v>3735.5400000000004</c:v>
                </c:pt>
                <c:pt idx="31">
                  <c:v>3801.24</c:v>
                </c:pt>
                <c:pt idx="32">
                  <c:v>3800.52</c:v>
                </c:pt>
                <c:pt idx="33">
                  <c:v>3863.34</c:v>
                </c:pt>
                <c:pt idx="34">
                  <c:v>3913.92</c:v>
                </c:pt>
                <c:pt idx="35">
                  <c:v>3934.26</c:v>
                </c:pt>
                <c:pt idx="36">
                  <c:v>4000.32</c:v>
                </c:pt>
                <c:pt idx="37">
                  <c:v>4022.9999999999995</c:v>
                </c:pt>
                <c:pt idx="38">
                  <c:v>4068.36</c:v>
                </c:pt>
                <c:pt idx="39">
                  <c:v>4124.7</c:v>
                </c:pt>
                <c:pt idx="40">
                  <c:v>4142.88</c:v>
                </c:pt>
                <c:pt idx="41">
                  <c:v>4186.4399999999996</c:v>
                </c:pt>
                <c:pt idx="42">
                  <c:v>4219.2</c:v>
                </c:pt>
                <c:pt idx="43">
                  <c:v>4227.12</c:v>
                </c:pt>
                <c:pt idx="44">
                  <c:v>4252.8599999999997</c:v>
                </c:pt>
                <c:pt idx="45">
                  <c:v>4238.82</c:v>
                </c:pt>
                <c:pt idx="46">
                  <c:v>4242.78</c:v>
                </c:pt>
                <c:pt idx="47">
                  <c:v>4234.32</c:v>
                </c:pt>
                <c:pt idx="48">
                  <c:v>4244.9399999999996</c:v>
                </c:pt>
                <c:pt idx="49">
                  <c:v>4255.92</c:v>
                </c:pt>
                <c:pt idx="50">
                  <c:v>4253.04</c:v>
                </c:pt>
                <c:pt idx="51">
                  <c:v>4248.18</c:v>
                </c:pt>
                <c:pt idx="52">
                  <c:v>4252.1400000000003</c:v>
                </c:pt>
                <c:pt idx="53">
                  <c:v>4252.32</c:v>
                </c:pt>
                <c:pt idx="54">
                  <c:v>4254.66</c:v>
                </c:pt>
                <c:pt idx="55">
                  <c:v>4277.5200000000004</c:v>
                </c:pt>
                <c:pt idx="56">
                  <c:v>4247.82</c:v>
                </c:pt>
                <c:pt idx="57">
                  <c:v>4192.92</c:v>
                </c:pt>
                <c:pt idx="58">
                  <c:v>4204.26</c:v>
                </c:pt>
                <c:pt idx="59">
                  <c:v>4215.96</c:v>
                </c:pt>
                <c:pt idx="60">
                  <c:v>4210.92</c:v>
                </c:pt>
                <c:pt idx="61">
                  <c:v>4181.3999999999996</c:v>
                </c:pt>
                <c:pt idx="62">
                  <c:v>4186.08</c:v>
                </c:pt>
                <c:pt idx="63">
                  <c:v>4158.3599999999997</c:v>
                </c:pt>
                <c:pt idx="64">
                  <c:v>4165.74</c:v>
                </c:pt>
                <c:pt idx="65">
                  <c:v>4098.78</c:v>
                </c:pt>
                <c:pt idx="66">
                  <c:v>4080.5999999999995</c:v>
                </c:pt>
                <c:pt idx="67">
                  <c:v>4024.26</c:v>
                </c:pt>
                <c:pt idx="68">
                  <c:v>3951.54</c:v>
                </c:pt>
                <c:pt idx="69">
                  <c:v>3863.34</c:v>
                </c:pt>
                <c:pt idx="70">
                  <c:v>3794.7600000000007</c:v>
                </c:pt>
                <c:pt idx="71">
                  <c:v>3724.56</c:v>
                </c:pt>
                <c:pt idx="72">
                  <c:v>3675.5999999999995</c:v>
                </c:pt>
                <c:pt idx="73">
                  <c:v>3625.7400000000002</c:v>
                </c:pt>
                <c:pt idx="74">
                  <c:v>3553.92</c:v>
                </c:pt>
                <c:pt idx="75">
                  <c:v>3521.34</c:v>
                </c:pt>
                <c:pt idx="76">
                  <c:v>3522.2399999999993</c:v>
                </c:pt>
                <c:pt idx="77">
                  <c:v>3474.18</c:v>
                </c:pt>
                <c:pt idx="78">
                  <c:v>3427.38</c:v>
                </c:pt>
                <c:pt idx="79">
                  <c:v>3389.04</c:v>
                </c:pt>
                <c:pt idx="80">
                  <c:v>3367.8</c:v>
                </c:pt>
                <c:pt idx="81">
                  <c:v>3352.86</c:v>
                </c:pt>
                <c:pt idx="82">
                  <c:v>3324.06</c:v>
                </c:pt>
                <c:pt idx="83">
                  <c:v>3321.18</c:v>
                </c:pt>
                <c:pt idx="84">
                  <c:v>3298.5</c:v>
                </c:pt>
                <c:pt idx="85">
                  <c:v>3261.78</c:v>
                </c:pt>
                <c:pt idx="86">
                  <c:v>3236.22</c:v>
                </c:pt>
                <c:pt idx="87">
                  <c:v>3219.66</c:v>
                </c:pt>
                <c:pt idx="88">
                  <c:v>3204.36</c:v>
                </c:pt>
                <c:pt idx="89">
                  <c:v>3121.74</c:v>
                </c:pt>
                <c:pt idx="90">
                  <c:v>3070.8</c:v>
                </c:pt>
                <c:pt idx="91">
                  <c:v>3058.02</c:v>
                </c:pt>
                <c:pt idx="92">
                  <c:v>3069.36</c:v>
                </c:pt>
                <c:pt idx="93">
                  <c:v>2996.1</c:v>
                </c:pt>
                <c:pt idx="94">
                  <c:v>2913.84</c:v>
                </c:pt>
                <c:pt idx="95">
                  <c:v>2909.88</c:v>
                </c:pt>
              </c:numCache>
            </c:numRef>
          </c:val>
          <c:smooth val="0"/>
        </c:ser>
        <c:ser>
          <c:idx val="66"/>
          <c:order val="65"/>
          <c:tx>
            <c:strRef>
              <c:f>'Energy Data'!$BP$104</c:f>
              <c:strCache>
                <c:ptCount val="1"/>
                <c:pt idx="0">
                  <c:v>6-Aug</c:v>
                </c:pt>
              </c:strCache>
            </c:strRef>
          </c:tx>
          <c:spPr>
            <a:ln w="34925" cap="rnd">
              <a:solidFill>
                <a:schemeClr val="accent1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Data'!$BP$105:$BP$200</c:f>
              <c:numCache>
                <c:formatCode>General</c:formatCode>
                <c:ptCount val="96"/>
                <c:pt idx="0">
                  <c:v>2900.88</c:v>
                </c:pt>
                <c:pt idx="1">
                  <c:v>2887.56</c:v>
                </c:pt>
                <c:pt idx="2">
                  <c:v>2897.28</c:v>
                </c:pt>
                <c:pt idx="3">
                  <c:v>2879.64</c:v>
                </c:pt>
                <c:pt idx="4">
                  <c:v>2843.28</c:v>
                </c:pt>
                <c:pt idx="5">
                  <c:v>2841.84</c:v>
                </c:pt>
                <c:pt idx="6">
                  <c:v>2836.62</c:v>
                </c:pt>
                <c:pt idx="7">
                  <c:v>2842.2</c:v>
                </c:pt>
                <c:pt idx="8">
                  <c:v>2827.08</c:v>
                </c:pt>
                <c:pt idx="9">
                  <c:v>2833.74</c:v>
                </c:pt>
                <c:pt idx="10">
                  <c:v>2833.2</c:v>
                </c:pt>
                <c:pt idx="11">
                  <c:v>2833.92</c:v>
                </c:pt>
                <c:pt idx="12">
                  <c:v>2842.74</c:v>
                </c:pt>
                <c:pt idx="13">
                  <c:v>2825.46</c:v>
                </c:pt>
                <c:pt idx="14">
                  <c:v>2811.42</c:v>
                </c:pt>
                <c:pt idx="15">
                  <c:v>2821.68</c:v>
                </c:pt>
                <c:pt idx="16">
                  <c:v>2807.46</c:v>
                </c:pt>
                <c:pt idx="17">
                  <c:v>2818.26</c:v>
                </c:pt>
                <c:pt idx="18">
                  <c:v>2831.76</c:v>
                </c:pt>
                <c:pt idx="19">
                  <c:v>2826</c:v>
                </c:pt>
                <c:pt idx="20">
                  <c:v>2825.28</c:v>
                </c:pt>
                <c:pt idx="21">
                  <c:v>2842.92</c:v>
                </c:pt>
                <c:pt idx="22">
                  <c:v>2903.4</c:v>
                </c:pt>
                <c:pt idx="23">
                  <c:v>2993.76</c:v>
                </c:pt>
                <c:pt idx="24">
                  <c:v>3072.6</c:v>
                </c:pt>
                <c:pt idx="25">
                  <c:v>3080.88</c:v>
                </c:pt>
                <c:pt idx="26">
                  <c:v>3114.9</c:v>
                </c:pt>
                <c:pt idx="27">
                  <c:v>2971.98</c:v>
                </c:pt>
                <c:pt idx="28">
                  <c:v>2894.58</c:v>
                </c:pt>
                <c:pt idx="29">
                  <c:v>2903.58</c:v>
                </c:pt>
                <c:pt idx="30">
                  <c:v>2975.22</c:v>
                </c:pt>
                <c:pt idx="31">
                  <c:v>2971.26</c:v>
                </c:pt>
                <c:pt idx="32">
                  <c:v>2975.22</c:v>
                </c:pt>
                <c:pt idx="33">
                  <c:v>3042.72</c:v>
                </c:pt>
                <c:pt idx="34">
                  <c:v>3162.6</c:v>
                </c:pt>
                <c:pt idx="35">
                  <c:v>3189.06</c:v>
                </c:pt>
                <c:pt idx="36">
                  <c:v>3199.14</c:v>
                </c:pt>
                <c:pt idx="37">
                  <c:v>3207.42</c:v>
                </c:pt>
                <c:pt idx="38">
                  <c:v>3211.92</c:v>
                </c:pt>
                <c:pt idx="39">
                  <c:v>3259.08</c:v>
                </c:pt>
                <c:pt idx="40">
                  <c:v>3282.66</c:v>
                </c:pt>
                <c:pt idx="41">
                  <c:v>3283.02</c:v>
                </c:pt>
                <c:pt idx="42">
                  <c:v>3298.68</c:v>
                </c:pt>
                <c:pt idx="43">
                  <c:v>3323.52</c:v>
                </c:pt>
                <c:pt idx="44">
                  <c:v>3349.44</c:v>
                </c:pt>
                <c:pt idx="45">
                  <c:v>3308.58</c:v>
                </c:pt>
                <c:pt idx="46">
                  <c:v>3308.22</c:v>
                </c:pt>
                <c:pt idx="47">
                  <c:v>3296.52</c:v>
                </c:pt>
                <c:pt idx="48">
                  <c:v>3309.3</c:v>
                </c:pt>
                <c:pt idx="49">
                  <c:v>3282.48</c:v>
                </c:pt>
                <c:pt idx="50">
                  <c:v>3295.08</c:v>
                </c:pt>
                <c:pt idx="51">
                  <c:v>3262.14</c:v>
                </c:pt>
                <c:pt idx="52">
                  <c:v>3291.3</c:v>
                </c:pt>
                <c:pt idx="53">
                  <c:v>3278.16</c:v>
                </c:pt>
                <c:pt idx="54">
                  <c:v>3285.9</c:v>
                </c:pt>
                <c:pt idx="55">
                  <c:v>3244.86</c:v>
                </c:pt>
                <c:pt idx="56">
                  <c:v>3258.36</c:v>
                </c:pt>
                <c:pt idx="57">
                  <c:v>3250.98</c:v>
                </c:pt>
                <c:pt idx="58">
                  <c:v>3218.94</c:v>
                </c:pt>
                <c:pt idx="59">
                  <c:v>3228.66</c:v>
                </c:pt>
                <c:pt idx="60">
                  <c:v>3211.56</c:v>
                </c:pt>
                <c:pt idx="61">
                  <c:v>3220.2</c:v>
                </c:pt>
                <c:pt idx="62">
                  <c:v>3237.3</c:v>
                </c:pt>
                <c:pt idx="63">
                  <c:v>3211.92</c:v>
                </c:pt>
                <c:pt idx="64">
                  <c:v>3212.64</c:v>
                </c:pt>
                <c:pt idx="65">
                  <c:v>3295.8</c:v>
                </c:pt>
                <c:pt idx="66">
                  <c:v>3275.1</c:v>
                </c:pt>
                <c:pt idx="67">
                  <c:v>3283.92</c:v>
                </c:pt>
                <c:pt idx="68">
                  <c:v>3312.9</c:v>
                </c:pt>
                <c:pt idx="69">
                  <c:v>3284.1</c:v>
                </c:pt>
                <c:pt idx="70">
                  <c:v>3240.54</c:v>
                </c:pt>
                <c:pt idx="71">
                  <c:v>3191.22</c:v>
                </c:pt>
                <c:pt idx="72">
                  <c:v>3177.72</c:v>
                </c:pt>
                <c:pt idx="73">
                  <c:v>3185.46</c:v>
                </c:pt>
                <c:pt idx="74">
                  <c:v>3181.86</c:v>
                </c:pt>
                <c:pt idx="75">
                  <c:v>3193.56</c:v>
                </c:pt>
                <c:pt idx="76">
                  <c:v>3203.64</c:v>
                </c:pt>
                <c:pt idx="77">
                  <c:v>3219.84</c:v>
                </c:pt>
                <c:pt idx="78">
                  <c:v>3198.78</c:v>
                </c:pt>
                <c:pt idx="79">
                  <c:v>3176.64</c:v>
                </c:pt>
                <c:pt idx="80">
                  <c:v>3187.08</c:v>
                </c:pt>
                <c:pt idx="81">
                  <c:v>3159</c:v>
                </c:pt>
                <c:pt idx="82">
                  <c:v>3165.66</c:v>
                </c:pt>
                <c:pt idx="83">
                  <c:v>3157.38</c:v>
                </c:pt>
                <c:pt idx="84">
                  <c:v>3129.48</c:v>
                </c:pt>
                <c:pt idx="85">
                  <c:v>3120.66</c:v>
                </c:pt>
                <c:pt idx="86">
                  <c:v>3081.6</c:v>
                </c:pt>
                <c:pt idx="87">
                  <c:v>3086.28</c:v>
                </c:pt>
                <c:pt idx="88">
                  <c:v>3052.44</c:v>
                </c:pt>
                <c:pt idx="89">
                  <c:v>3024.18</c:v>
                </c:pt>
                <c:pt idx="90">
                  <c:v>3007.8</c:v>
                </c:pt>
                <c:pt idx="91">
                  <c:v>3007.44</c:v>
                </c:pt>
                <c:pt idx="92">
                  <c:v>3009.24</c:v>
                </c:pt>
                <c:pt idx="93">
                  <c:v>2938.32</c:v>
                </c:pt>
                <c:pt idx="94">
                  <c:v>2882.7</c:v>
                </c:pt>
                <c:pt idx="95">
                  <c:v>2881.62</c:v>
                </c:pt>
              </c:numCache>
            </c:numRef>
          </c:val>
          <c:smooth val="0"/>
        </c:ser>
        <c:ser>
          <c:idx val="67"/>
          <c:order val="66"/>
          <c:tx>
            <c:strRef>
              <c:f>'Energy Data'!$BQ$104</c:f>
              <c:strCache>
                <c:ptCount val="1"/>
                <c:pt idx="0">
                  <c:v>8/7/2016</c:v>
                </c:pt>
              </c:strCache>
            </c:strRef>
          </c:tx>
          <c:spPr>
            <a:ln w="34925" cap="rnd">
              <a:solidFill>
                <a:schemeClr val="accent2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Data'!$BQ$105:$BQ$200</c:f>
              <c:numCache>
                <c:formatCode>General</c:formatCode>
                <c:ptCount val="96"/>
                <c:pt idx="0">
                  <c:v>2885.58</c:v>
                </c:pt>
                <c:pt idx="1">
                  <c:v>2859.3</c:v>
                </c:pt>
                <c:pt idx="2">
                  <c:v>2842.74</c:v>
                </c:pt>
                <c:pt idx="3">
                  <c:v>2842.74</c:v>
                </c:pt>
                <c:pt idx="4">
                  <c:v>2808</c:v>
                </c:pt>
                <c:pt idx="5">
                  <c:v>2804.4</c:v>
                </c:pt>
                <c:pt idx="6">
                  <c:v>2796.66</c:v>
                </c:pt>
                <c:pt idx="7">
                  <c:v>2794.32</c:v>
                </c:pt>
                <c:pt idx="8">
                  <c:v>2795.4</c:v>
                </c:pt>
                <c:pt idx="9">
                  <c:v>2797.56</c:v>
                </c:pt>
                <c:pt idx="10">
                  <c:v>2816.46</c:v>
                </c:pt>
                <c:pt idx="11">
                  <c:v>2805.12</c:v>
                </c:pt>
                <c:pt idx="12">
                  <c:v>2785.86</c:v>
                </c:pt>
                <c:pt idx="13">
                  <c:v>2777.22</c:v>
                </c:pt>
                <c:pt idx="14">
                  <c:v>2792.7</c:v>
                </c:pt>
                <c:pt idx="15">
                  <c:v>2779.2</c:v>
                </c:pt>
                <c:pt idx="16">
                  <c:v>2767.5</c:v>
                </c:pt>
                <c:pt idx="17">
                  <c:v>2799.9</c:v>
                </c:pt>
                <c:pt idx="18">
                  <c:v>2795.04</c:v>
                </c:pt>
                <c:pt idx="19">
                  <c:v>2789.64</c:v>
                </c:pt>
                <c:pt idx="20">
                  <c:v>2788.92</c:v>
                </c:pt>
                <c:pt idx="21">
                  <c:v>2814.84</c:v>
                </c:pt>
                <c:pt idx="22">
                  <c:v>2892.06</c:v>
                </c:pt>
                <c:pt idx="23">
                  <c:v>2926.44</c:v>
                </c:pt>
                <c:pt idx="24">
                  <c:v>2980.44</c:v>
                </c:pt>
                <c:pt idx="25">
                  <c:v>3008.16</c:v>
                </c:pt>
                <c:pt idx="26">
                  <c:v>3094.56</c:v>
                </c:pt>
                <c:pt idx="27">
                  <c:v>3079.8</c:v>
                </c:pt>
                <c:pt idx="28">
                  <c:v>3036.96</c:v>
                </c:pt>
                <c:pt idx="29">
                  <c:v>3076.02</c:v>
                </c:pt>
                <c:pt idx="30">
                  <c:v>3106.98</c:v>
                </c:pt>
                <c:pt idx="31">
                  <c:v>3065.76</c:v>
                </c:pt>
                <c:pt idx="32">
                  <c:v>3059.28</c:v>
                </c:pt>
                <c:pt idx="33">
                  <c:v>3141.36</c:v>
                </c:pt>
                <c:pt idx="34">
                  <c:v>3165.48</c:v>
                </c:pt>
                <c:pt idx="35">
                  <c:v>3173.22</c:v>
                </c:pt>
                <c:pt idx="36">
                  <c:v>3191.4</c:v>
                </c:pt>
                <c:pt idx="37">
                  <c:v>3214.8</c:v>
                </c:pt>
                <c:pt idx="38">
                  <c:v>3280.14</c:v>
                </c:pt>
                <c:pt idx="39">
                  <c:v>3311.46</c:v>
                </c:pt>
                <c:pt idx="40">
                  <c:v>3308.22</c:v>
                </c:pt>
                <c:pt idx="41">
                  <c:v>3308.4</c:v>
                </c:pt>
                <c:pt idx="42">
                  <c:v>3313.26</c:v>
                </c:pt>
                <c:pt idx="43">
                  <c:v>3357</c:v>
                </c:pt>
                <c:pt idx="44">
                  <c:v>3348.9</c:v>
                </c:pt>
                <c:pt idx="45">
                  <c:v>3353.22</c:v>
                </c:pt>
                <c:pt idx="46">
                  <c:v>3343.5</c:v>
                </c:pt>
                <c:pt idx="47">
                  <c:v>3380.94</c:v>
                </c:pt>
                <c:pt idx="48">
                  <c:v>3395.16</c:v>
                </c:pt>
                <c:pt idx="49">
                  <c:v>3418.56</c:v>
                </c:pt>
                <c:pt idx="50">
                  <c:v>3398.94</c:v>
                </c:pt>
                <c:pt idx="51">
                  <c:v>3376.8</c:v>
                </c:pt>
                <c:pt idx="52">
                  <c:v>3395.7</c:v>
                </c:pt>
                <c:pt idx="53">
                  <c:v>3387.96</c:v>
                </c:pt>
                <c:pt idx="54">
                  <c:v>3419.8199999999997</c:v>
                </c:pt>
                <c:pt idx="55">
                  <c:v>3390.3</c:v>
                </c:pt>
                <c:pt idx="56">
                  <c:v>3384.72</c:v>
                </c:pt>
                <c:pt idx="57">
                  <c:v>3406.32</c:v>
                </c:pt>
                <c:pt idx="58">
                  <c:v>3395.52</c:v>
                </c:pt>
                <c:pt idx="59">
                  <c:v>3390.66</c:v>
                </c:pt>
                <c:pt idx="60">
                  <c:v>3385.44</c:v>
                </c:pt>
                <c:pt idx="61">
                  <c:v>3333.96</c:v>
                </c:pt>
                <c:pt idx="62">
                  <c:v>3326.94</c:v>
                </c:pt>
                <c:pt idx="63">
                  <c:v>3333.42</c:v>
                </c:pt>
                <c:pt idx="64">
                  <c:v>3346.38</c:v>
                </c:pt>
                <c:pt idx="65">
                  <c:v>3318.84</c:v>
                </c:pt>
                <c:pt idx="66">
                  <c:v>3331.62</c:v>
                </c:pt>
                <c:pt idx="67">
                  <c:v>3337.56</c:v>
                </c:pt>
                <c:pt idx="68">
                  <c:v>3312</c:v>
                </c:pt>
                <c:pt idx="69">
                  <c:v>3303.18</c:v>
                </c:pt>
                <c:pt idx="70">
                  <c:v>3294.36</c:v>
                </c:pt>
                <c:pt idx="71">
                  <c:v>3265.92</c:v>
                </c:pt>
                <c:pt idx="72">
                  <c:v>3248.82</c:v>
                </c:pt>
                <c:pt idx="73">
                  <c:v>3256.56</c:v>
                </c:pt>
                <c:pt idx="74">
                  <c:v>3261.42</c:v>
                </c:pt>
                <c:pt idx="75">
                  <c:v>3271.14</c:v>
                </c:pt>
                <c:pt idx="76">
                  <c:v>3266.64</c:v>
                </c:pt>
                <c:pt idx="77">
                  <c:v>3269.7</c:v>
                </c:pt>
                <c:pt idx="78">
                  <c:v>3272.04</c:v>
                </c:pt>
                <c:pt idx="79">
                  <c:v>3254.58</c:v>
                </c:pt>
                <c:pt idx="80">
                  <c:v>3256.92</c:v>
                </c:pt>
                <c:pt idx="81">
                  <c:v>3234.24</c:v>
                </c:pt>
                <c:pt idx="82">
                  <c:v>3230.28</c:v>
                </c:pt>
                <c:pt idx="83">
                  <c:v>3206.88</c:v>
                </c:pt>
                <c:pt idx="84">
                  <c:v>3199.86</c:v>
                </c:pt>
                <c:pt idx="85">
                  <c:v>3160.98</c:v>
                </c:pt>
                <c:pt idx="86">
                  <c:v>3164.22</c:v>
                </c:pt>
                <c:pt idx="87">
                  <c:v>3123.72</c:v>
                </c:pt>
                <c:pt idx="88">
                  <c:v>3115.98</c:v>
                </c:pt>
                <c:pt idx="89">
                  <c:v>3085.02</c:v>
                </c:pt>
                <c:pt idx="90">
                  <c:v>3073.68</c:v>
                </c:pt>
                <c:pt idx="91">
                  <c:v>3067.02</c:v>
                </c:pt>
                <c:pt idx="92">
                  <c:v>3061.8</c:v>
                </c:pt>
                <c:pt idx="93">
                  <c:v>3001.32</c:v>
                </c:pt>
                <c:pt idx="94">
                  <c:v>2932.74</c:v>
                </c:pt>
                <c:pt idx="95">
                  <c:v>2926.44</c:v>
                </c:pt>
              </c:numCache>
            </c:numRef>
          </c:val>
          <c:smooth val="0"/>
        </c:ser>
        <c:ser>
          <c:idx val="68"/>
          <c:order val="67"/>
          <c:tx>
            <c:strRef>
              <c:f>'Energy Data'!$BR$104</c:f>
              <c:strCache>
                <c:ptCount val="1"/>
                <c:pt idx="0">
                  <c:v>8/8/2016</c:v>
                </c:pt>
              </c:strCache>
            </c:strRef>
          </c:tx>
          <c:spPr>
            <a:ln w="34925" cap="rnd">
              <a:solidFill>
                <a:schemeClr val="accent3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Data'!$BR$105:$BR$200</c:f>
              <c:numCache>
                <c:formatCode>General</c:formatCode>
                <c:ptCount val="96"/>
                <c:pt idx="0">
                  <c:v>2928.24</c:v>
                </c:pt>
                <c:pt idx="1">
                  <c:v>2918.34</c:v>
                </c:pt>
                <c:pt idx="2">
                  <c:v>2869.38</c:v>
                </c:pt>
                <c:pt idx="3">
                  <c:v>2856.42</c:v>
                </c:pt>
                <c:pt idx="4">
                  <c:v>2831.94</c:v>
                </c:pt>
                <c:pt idx="5">
                  <c:v>2823.12</c:v>
                </c:pt>
                <c:pt idx="6">
                  <c:v>2821.32</c:v>
                </c:pt>
                <c:pt idx="7">
                  <c:v>2812.5</c:v>
                </c:pt>
                <c:pt idx="8">
                  <c:v>2815.56</c:v>
                </c:pt>
                <c:pt idx="9">
                  <c:v>2814.48</c:v>
                </c:pt>
                <c:pt idx="10">
                  <c:v>2828.7</c:v>
                </c:pt>
                <c:pt idx="11">
                  <c:v>2809.08</c:v>
                </c:pt>
                <c:pt idx="12">
                  <c:v>2817.72</c:v>
                </c:pt>
                <c:pt idx="13">
                  <c:v>2844.18</c:v>
                </c:pt>
                <c:pt idx="14">
                  <c:v>2856.42</c:v>
                </c:pt>
                <c:pt idx="15">
                  <c:v>2892.06</c:v>
                </c:pt>
                <c:pt idx="16">
                  <c:v>2882.52</c:v>
                </c:pt>
                <c:pt idx="17">
                  <c:v>2880.72</c:v>
                </c:pt>
                <c:pt idx="18">
                  <c:v>2876.94</c:v>
                </c:pt>
                <c:pt idx="19">
                  <c:v>2874.78</c:v>
                </c:pt>
                <c:pt idx="20">
                  <c:v>2905.38</c:v>
                </c:pt>
                <c:pt idx="21">
                  <c:v>2974.68</c:v>
                </c:pt>
                <c:pt idx="22">
                  <c:v>3130.02</c:v>
                </c:pt>
                <c:pt idx="23">
                  <c:v>3235.86</c:v>
                </c:pt>
                <c:pt idx="24">
                  <c:v>3321.18</c:v>
                </c:pt>
                <c:pt idx="25">
                  <c:v>3401.64</c:v>
                </c:pt>
                <c:pt idx="26">
                  <c:v>3638.34</c:v>
                </c:pt>
                <c:pt idx="27">
                  <c:v>3727.7999999999997</c:v>
                </c:pt>
                <c:pt idx="28">
                  <c:v>3777.12</c:v>
                </c:pt>
                <c:pt idx="29">
                  <c:v>3821.04</c:v>
                </c:pt>
                <c:pt idx="30">
                  <c:v>3867.8400000000006</c:v>
                </c:pt>
                <c:pt idx="31">
                  <c:v>3889.08</c:v>
                </c:pt>
                <c:pt idx="32">
                  <c:v>3926.34</c:v>
                </c:pt>
                <c:pt idx="33">
                  <c:v>3965.94</c:v>
                </c:pt>
                <c:pt idx="34">
                  <c:v>4019.4</c:v>
                </c:pt>
                <c:pt idx="35">
                  <c:v>4112.28</c:v>
                </c:pt>
                <c:pt idx="36">
                  <c:v>4143.0600000000004</c:v>
                </c:pt>
                <c:pt idx="37">
                  <c:v>3974.94</c:v>
                </c:pt>
                <c:pt idx="38">
                  <c:v>4192.5600000000004</c:v>
                </c:pt>
                <c:pt idx="39">
                  <c:v>4280.76</c:v>
                </c:pt>
                <c:pt idx="40">
                  <c:v>4297.68</c:v>
                </c:pt>
                <c:pt idx="41">
                  <c:v>4350.0600000000004</c:v>
                </c:pt>
                <c:pt idx="42">
                  <c:v>4345.38</c:v>
                </c:pt>
                <c:pt idx="43">
                  <c:v>4373.28</c:v>
                </c:pt>
                <c:pt idx="44">
                  <c:v>4378.32</c:v>
                </c:pt>
                <c:pt idx="45">
                  <c:v>4393.62</c:v>
                </c:pt>
                <c:pt idx="46">
                  <c:v>4398.84</c:v>
                </c:pt>
                <c:pt idx="47">
                  <c:v>4396.5</c:v>
                </c:pt>
                <c:pt idx="48">
                  <c:v>4384.9799999999996</c:v>
                </c:pt>
                <c:pt idx="49">
                  <c:v>4408.2</c:v>
                </c:pt>
                <c:pt idx="50">
                  <c:v>4393.08</c:v>
                </c:pt>
                <c:pt idx="51">
                  <c:v>4402.4399999999996</c:v>
                </c:pt>
                <c:pt idx="52">
                  <c:v>4389.66</c:v>
                </c:pt>
                <c:pt idx="53">
                  <c:v>4388.9399999999996</c:v>
                </c:pt>
                <c:pt idx="54">
                  <c:v>4388.3999999999996</c:v>
                </c:pt>
                <c:pt idx="55">
                  <c:v>4405.1400000000003</c:v>
                </c:pt>
                <c:pt idx="56">
                  <c:v>4402.4399999999996</c:v>
                </c:pt>
                <c:pt idx="57">
                  <c:v>4370.9399999999996</c:v>
                </c:pt>
                <c:pt idx="58">
                  <c:v>4358.16</c:v>
                </c:pt>
                <c:pt idx="59">
                  <c:v>4354.5600000000004</c:v>
                </c:pt>
                <c:pt idx="60">
                  <c:v>4343.58</c:v>
                </c:pt>
                <c:pt idx="61">
                  <c:v>4340.88</c:v>
                </c:pt>
                <c:pt idx="62">
                  <c:v>4330.26</c:v>
                </c:pt>
                <c:pt idx="63">
                  <c:v>4295.34</c:v>
                </c:pt>
                <c:pt idx="64">
                  <c:v>4287.6000000000004</c:v>
                </c:pt>
                <c:pt idx="65">
                  <c:v>4235.04</c:v>
                </c:pt>
                <c:pt idx="66">
                  <c:v>4219.0200000000004</c:v>
                </c:pt>
                <c:pt idx="67">
                  <c:v>4153.8599999999997</c:v>
                </c:pt>
                <c:pt idx="68">
                  <c:v>4069.8</c:v>
                </c:pt>
                <c:pt idx="69">
                  <c:v>4009.8600000000006</c:v>
                </c:pt>
                <c:pt idx="70">
                  <c:v>3907.7999999999997</c:v>
                </c:pt>
                <c:pt idx="71">
                  <c:v>3835.8</c:v>
                </c:pt>
                <c:pt idx="72">
                  <c:v>3790.9799999999996</c:v>
                </c:pt>
                <c:pt idx="73">
                  <c:v>3737.88</c:v>
                </c:pt>
                <c:pt idx="74">
                  <c:v>3662.1</c:v>
                </c:pt>
                <c:pt idx="75">
                  <c:v>3616.2</c:v>
                </c:pt>
                <c:pt idx="76">
                  <c:v>3601.62</c:v>
                </c:pt>
                <c:pt idx="77">
                  <c:v>3561.3000000000006</c:v>
                </c:pt>
                <c:pt idx="78">
                  <c:v>3522.78</c:v>
                </c:pt>
                <c:pt idx="79">
                  <c:v>3488.4</c:v>
                </c:pt>
                <c:pt idx="80">
                  <c:v>3484.62</c:v>
                </c:pt>
                <c:pt idx="81">
                  <c:v>3427.5600000000004</c:v>
                </c:pt>
                <c:pt idx="82">
                  <c:v>3403.62</c:v>
                </c:pt>
                <c:pt idx="83">
                  <c:v>3407.04</c:v>
                </c:pt>
                <c:pt idx="84">
                  <c:v>3385.62</c:v>
                </c:pt>
                <c:pt idx="85">
                  <c:v>3331.8</c:v>
                </c:pt>
                <c:pt idx="86">
                  <c:v>3317.94</c:v>
                </c:pt>
                <c:pt idx="87">
                  <c:v>3283.02</c:v>
                </c:pt>
                <c:pt idx="88">
                  <c:v>3267.18</c:v>
                </c:pt>
                <c:pt idx="89">
                  <c:v>3191.4</c:v>
                </c:pt>
                <c:pt idx="90">
                  <c:v>3139.74</c:v>
                </c:pt>
                <c:pt idx="91">
                  <c:v>3105.72</c:v>
                </c:pt>
                <c:pt idx="92">
                  <c:v>3105.72</c:v>
                </c:pt>
                <c:pt idx="93">
                  <c:v>3035.16</c:v>
                </c:pt>
                <c:pt idx="94">
                  <c:v>2969.1</c:v>
                </c:pt>
                <c:pt idx="95">
                  <c:v>2931.3</c:v>
                </c:pt>
              </c:numCache>
            </c:numRef>
          </c:val>
          <c:smooth val="0"/>
        </c:ser>
        <c:ser>
          <c:idx val="69"/>
          <c:order val="68"/>
          <c:tx>
            <c:strRef>
              <c:f>'Energy Data'!$BS$104</c:f>
              <c:strCache>
                <c:ptCount val="1"/>
                <c:pt idx="0">
                  <c:v>8/9/2016</c:v>
                </c:pt>
              </c:strCache>
            </c:strRef>
          </c:tx>
          <c:spPr>
            <a:ln w="34925" cap="rnd">
              <a:solidFill>
                <a:schemeClr val="accent4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Data'!$BS$105:$BS$200</c:f>
              <c:numCache>
                <c:formatCode>General</c:formatCode>
                <c:ptCount val="96"/>
                <c:pt idx="0">
                  <c:v>2932.02</c:v>
                </c:pt>
                <c:pt idx="1">
                  <c:v>2912.94</c:v>
                </c:pt>
                <c:pt idx="2">
                  <c:v>2905.74</c:v>
                </c:pt>
                <c:pt idx="3">
                  <c:v>2893.68</c:v>
                </c:pt>
                <c:pt idx="4">
                  <c:v>2872.8</c:v>
                </c:pt>
                <c:pt idx="5">
                  <c:v>2875.14</c:v>
                </c:pt>
                <c:pt idx="6">
                  <c:v>2863.08</c:v>
                </c:pt>
                <c:pt idx="7">
                  <c:v>2836.62</c:v>
                </c:pt>
                <c:pt idx="8">
                  <c:v>2848.68</c:v>
                </c:pt>
                <c:pt idx="9">
                  <c:v>2853.54</c:v>
                </c:pt>
                <c:pt idx="10">
                  <c:v>2837.88</c:v>
                </c:pt>
                <c:pt idx="11">
                  <c:v>2839.86</c:v>
                </c:pt>
                <c:pt idx="12">
                  <c:v>2837.52</c:v>
                </c:pt>
                <c:pt idx="13">
                  <c:v>2838.24</c:v>
                </c:pt>
                <c:pt idx="14">
                  <c:v>2833.38</c:v>
                </c:pt>
                <c:pt idx="15">
                  <c:v>2855.16</c:v>
                </c:pt>
                <c:pt idx="16">
                  <c:v>2859.84</c:v>
                </c:pt>
                <c:pt idx="17">
                  <c:v>2839.14</c:v>
                </c:pt>
                <c:pt idx="18">
                  <c:v>2866.86</c:v>
                </c:pt>
                <c:pt idx="19">
                  <c:v>2859.84</c:v>
                </c:pt>
                <c:pt idx="20">
                  <c:v>2860.2</c:v>
                </c:pt>
                <c:pt idx="21">
                  <c:v>2942.46</c:v>
                </c:pt>
                <c:pt idx="22">
                  <c:v>3079.26</c:v>
                </c:pt>
                <c:pt idx="23">
                  <c:v>3181.86</c:v>
                </c:pt>
                <c:pt idx="24">
                  <c:v>3230.46</c:v>
                </c:pt>
                <c:pt idx="25">
                  <c:v>3353.04</c:v>
                </c:pt>
                <c:pt idx="26">
                  <c:v>3619.4399999999996</c:v>
                </c:pt>
                <c:pt idx="27">
                  <c:v>3717.3600000000006</c:v>
                </c:pt>
                <c:pt idx="28">
                  <c:v>3769.02</c:v>
                </c:pt>
                <c:pt idx="29">
                  <c:v>3785.2199999999993</c:v>
                </c:pt>
                <c:pt idx="30">
                  <c:v>3822.12</c:v>
                </c:pt>
                <c:pt idx="31">
                  <c:v>3865.14</c:v>
                </c:pt>
                <c:pt idx="32">
                  <c:v>3879.9</c:v>
                </c:pt>
                <c:pt idx="33">
                  <c:v>3948.4799999999996</c:v>
                </c:pt>
                <c:pt idx="34">
                  <c:v>4030.0199999999995</c:v>
                </c:pt>
                <c:pt idx="35">
                  <c:v>4074.66</c:v>
                </c:pt>
                <c:pt idx="36">
                  <c:v>4114.4399999999996</c:v>
                </c:pt>
                <c:pt idx="37">
                  <c:v>4164.84</c:v>
                </c:pt>
                <c:pt idx="38">
                  <c:v>4188.0600000000004</c:v>
                </c:pt>
                <c:pt idx="39">
                  <c:v>4195.62</c:v>
                </c:pt>
                <c:pt idx="40">
                  <c:v>4215.78</c:v>
                </c:pt>
                <c:pt idx="41">
                  <c:v>4269.24</c:v>
                </c:pt>
                <c:pt idx="42">
                  <c:v>4303.8</c:v>
                </c:pt>
                <c:pt idx="43">
                  <c:v>4333.68</c:v>
                </c:pt>
                <c:pt idx="44">
                  <c:v>4333.5</c:v>
                </c:pt>
                <c:pt idx="45">
                  <c:v>4325.9399999999996</c:v>
                </c:pt>
                <c:pt idx="46">
                  <c:v>4358.88</c:v>
                </c:pt>
                <c:pt idx="47">
                  <c:v>4335.84</c:v>
                </c:pt>
                <c:pt idx="48">
                  <c:v>4374</c:v>
                </c:pt>
                <c:pt idx="49">
                  <c:v>4381.0200000000004</c:v>
                </c:pt>
                <c:pt idx="50">
                  <c:v>4407.3</c:v>
                </c:pt>
                <c:pt idx="51">
                  <c:v>4377.0600000000004</c:v>
                </c:pt>
                <c:pt idx="52">
                  <c:v>4367.34</c:v>
                </c:pt>
                <c:pt idx="53">
                  <c:v>4363.0200000000004</c:v>
                </c:pt>
                <c:pt idx="54">
                  <c:v>4403.16</c:v>
                </c:pt>
                <c:pt idx="55">
                  <c:v>4366.9799999999996</c:v>
                </c:pt>
                <c:pt idx="56">
                  <c:v>4341.0600000000004</c:v>
                </c:pt>
                <c:pt idx="57">
                  <c:v>4323.24</c:v>
                </c:pt>
                <c:pt idx="58">
                  <c:v>4311.3599999999997</c:v>
                </c:pt>
                <c:pt idx="59">
                  <c:v>4306.32</c:v>
                </c:pt>
                <c:pt idx="60">
                  <c:v>4311.8999999999996</c:v>
                </c:pt>
                <c:pt idx="61">
                  <c:v>4303.08</c:v>
                </c:pt>
                <c:pt idx="62">
                  <c:v>4270.32</c:v>
                </c:pt>
                <c:pt idx="63">
                  <c:v>4237.0200000000004</c:v>
                </c:pt>
                <c:pt idx="64">
                  <c:v>4214.88</c:v>
                </c:pt>
                <c:pt idx="65">
                  <c:v>4173.12</c:v>
                </c:pt>
                <c:pt idx="66">
                  <c:v>4139.46</c:v>
                </c:pt>
                <c:pt idx="67">
                  <c:v>4086.72</c:v>
                </c:pt>
                <c:pt idx="68">
                  <c:v>3995.1</c:v>
                </c:pt>
                <c:pt idx="69">
                  <c:v>3916.44</c:v>
                </c:pt>
                <c:pt idx="70">
                  <c:v>3813.3</c:v>
                </c:pt>
                <c:pt idx="71">
                  <c:v>3751.2</c:v>
                </c:pt>
                <c:pt idx="72">
                  <c:v>3692.16</c:v>
                </c:pt>
                <c:pt idx="73">
                  <c:v>3649.32</c:v>
                </c:pt>
                <c:pt idx="74">
                  <c:v>3597.3</c:v>
                </c:pt>
                <c:pt idx="75">
                  <c:v>3556.9800000000005</c:v>
                </c:pt>
                <c:pt idx="76">
                  <c:v>3545.46</c:v>
                </c:pt>
                <c:pt idx="77">
                  <c:v>3540.42</c:v>
                </c:pt>
                <c:pt idx="78">
                  <c:v>3499.9199999999996</c:v>
                </c:pt>
                <c:pt idx="79">
                  <c:v>3484.8</c:v>
                </c:pt>
                <c:pt idx="80">
                  <c:v>3449.52</c:v>
                </c:pt>
                <c:pt idx="81">
                  <c:v>3421.9800000000005</c:v>
                </c:pt>
                <c:pt idx="82">
                  <c:v>3380.4</c:v>
                </c:pt>
                <c:pt idx="83">
                  <c:v>3370.86</c:v>
                </c:pt>
                <c:pt idx="84">
                  <c:v>3351.96</c:v>
                </c:pt>
                <c:pt idx="85">
                  <c:v>3330.54</c:v>
                </c:pt>
                <c:pt idx="86">
                  <c:v>3263.4</c:v>
                </c:pt>
                <c:pt idx="87">
                  <c:v>3267</c:v>
                </c:pt>
                <c:pt idx="88">
                  <c:v>3233.88</c:v>
                </c:pt>
                <c:pt idx="89">
                  <c:v>3145.32</c:v>
                </c:pt>
                <c:pt idx="90">
                  <c:v>3090.6</c:v>
                </c:pt>
                <c:pt idx="91">
                  <c:v>3111.12</c:v>
                </c:pt>
                <c:pt idx="92">
                  <c:v>3103.56</c:v>
                </c:pt>
                <c:pt idx="93">
                  <c:v>3030.12</c:v>
                </c:pt>
                <c:pt idx="94">
                  <c:v>2959.02</c:v>
                </c:pt>
                <c:pt idx="95">
                  <c:v>2945.7</c:v>
                </c:pt>
              </c:numCache>
            </c:numRef>
          </c:val>
          <c:smooth val="0"/>
        </c:ser>
        <c:ser>
          <c:idx val="70"/>
          <c:order val="69"/>
          <c:tx>
            <c:strRef>
              <c:f>'Energy Data'!$BT$104</c:f>
              <c:strCache>
                <c:ptCount val="1"/>
                <c:pt idx="0">
                  <c:v>10-Aug</c:v>
                </c:pt>
              </c:strCache>
            </c:strRef>
          </c:tx>
          <c:spPr>
            <a:ln w="34925" cap="rnd">
              <a:solidFill>
                <a:schemeClr val="accent5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Data'!$BT$105:$BT$200</c:f>
              <c:numCache>
                <c:formatCode>General</c:formatCode>
                <c:ptCount val="96"/>
                <c:pt idx="0">
                  <c:v>2923.74</c:v>
                </c:pt>
                <c:pt idx="1">
                  <c:v>2900.88</c:v>
                </c:pt>
                <c:pt idx="2">
                  <c:v>2872.8</c:v>
                </c:pt>
                <c:pt idx="3">
                  <c:v>2864.34</c:v>
                </c:pt>
                <c:pt idx="4">
                  <c:v>2835.9</c:v>
                </c:pt>
                <c:pt idx="5">
                  <c:v>2822.58</c:v>
                </c:pt>
                <c:pt idx="6">
                  <c:v>2840.94</c:v>
                </c:pt>
                <c:pt idx="7">
                  <c:v>2844.54</c:v>
                </c:pt>
                <c:pt idx="8">
                  <c:v>2818.44</c:v>
                </c:pt>
                <c:pt idx="9">
                  <c:v>2839.86</c:v>
                </c:pt>
                <c:pt idx="10">
                  <c:v>2829.06</c:v>
                </c:pt>
                <c:pt idx="11">
                  <c:v>2833.56</c:v>
                </c:pt>
                <c:pt idx="12">
                  <c:v>2822.04</c:v>
                </c:pt>
                <c:pt idx="13">
                  <c:v>2827.44</c:v>
                </c:pt>
                <c:pt idx="14">
                  <c:v>2832.12</c:v>
                </c:pt>
                <c:pt idx="15">
                  <c:v>2838.42</c:v>
                </c:pt>
                <c:pt idx="16">
                  <c:v>2824.2</c:v>
                </c:pt>
                <c:pt idx="17">
                  <c:v>2854.8</c:v>
                </c:pt>
                <c:pt idx="18">
                  <c:v>2828.16</c:v>
                </c:pt>
                <c:pt idx="19">
                  <c:v>2830.14</c:v>
                </c:pt>
                <c:pt idx="20">
                  <c:v>2871.72</c:v>
                </c:pt>
                <c:pt idx="21">
                  <c:v>2928.96</c:v>
                </c:pt>
                <c:pt idx="22">
                  <c:v>3053.34</c:v>
                </c:pt>
                <c:pt idx="23">
                  <c:v>3156.66</c:v>
                </c:pt>
                <c:pt idx="24">
                  <c:v>3216.42</c:v>
                </c:pt>
                <c:pt idx="25">
                  <c:v>3326.04</c:v>
                </c:pt>
                <c:pt idx="26">
                  <c:v>3604.14</c:v>
                </c:pt>
                <c:pt idx="27">
                  <c:v>3679.02</c:v>
                </c:pt>
                <c:pt idx="28">
                  <c:v>3755.6999999999994</c:v>
                </c:pt>
                <c:pt idx="29">
                  <c:v>3762.1800000000003</c:v>
                </c:pt>
                <c:pt idx="30">
                  <c:v>3800.3400000000006</c:v>
                </c:pt>
                <c:pt idx="31">
                  <c:v>3812.22</c:v>
                </c:pt>
                <c:pt idx="32">
                  <c:v>3863.34</c:v>
                </c:pt>
                <c:pt idx="33">
                  <c:v>3932.82</c:v>
                </c:pt>
                <c:pt idx="34">
                  <c:v>3975.2999999999997</c:v>
                </c:pt>
                <c:pt idx="35">
                  <c:v>4032</c:v>
                </c:pt>
                <c:pt idx="36">
                  <c:v>4083.4799999999996</c:v>
                </c:pt>
                <c:pt idx="37">
                  <c:v>4107.78</c:v>
                </c:pt>
                <c:pt idx="38">
                  <c:v>4126.8599999999997</c:v>
                </c:pt>
                <c:pt idx="39">
                  <c:v>4185.72</c:v>
                </c:pt>
                <c:pt idx="40">
                  <c:v>4221.54</c:v>
                </c:pt>
                <c:pt idx="41">
                  <c:v>4267.8</c:v>
                </c:pt>
                <c:pt idx="42">
                  <c:v>4307.04</c:v>
                </c:pt>
                <c:pt idx="43">
                  <c:v>4347.72</c:v>
                </c:pt>
                <c:pt idx="44">
                  <c:v>4355.6400000000003</c:v>
                </c:pt>
                <c:pt idx="45">
                  <c:v>4355.1000000000004</c:v>
                </c:pt>
                <c:pt idx="46">
                  <c:v>4360.68</c:v>
                </c:pt>
                <c:pt idx="47">
                  <c:v>4346.28</c:v>
                </c:pt>
                <c:pt idx="48">
                  <c:v>4351.5</c:v>
                </c:pt>
                <c:pt idx="49">
                  <c:v>4371.3</c:v>
                </c:pt>
                <c:pt idx="50">
                  <c:v>4406.04</c:v>
                </c:pt>
                <c:pt idx="51">
                  <c:v>4397.9399999999996</c:v>
                </c:pt>
                <c:pt idx="52">
                  <c:v>4388.22</c:v>
                </c:pt>
                <c:pt idx="53">
                  <c:v>4396.8599999999997</c:v>
                </c:pt>
                <c:pt idx="54">
                  <c:v>4372.74</c:v>
                </c:pt>
                <c:pt idx="55">
                  <c:v>4383.3599999999997</c:v>
                </c:pt>
                <c:pt idx="56">
                  <c:v>4372.38</c:v>
                </c:pt>
                <c:pt idx="57">
                  <c:v>4286.16</c:v>
                </c:pt>
                <c:pt idx="58">
                  <c:v>4271.76</c:v>
                </c:pt>
                <c:pt idx="59">
                  <c:v>4237.0200000000004</c:v>
                </c:pt>
                <c:pt idx="60">
                  <c:v>4250.16</c:v>
                </c:pt>
                <c:pt idx="61">
                  <c:v>4256.28</c:v>
                </c:pt>
                <c:pt idx="62">
                  <c:v>4061.7000000000003</c:v>
                </c:pt>
                <c:pt idx="63">
                  <c:v>4103.1000000000004</c:v>
                </c:pt>
                <c:pt idx="64">
                  <c:v>4070.6999999999994</c:v>
                </c:pt>
                <c:pt idx="65">
                  <c:v>4024.8</c:v>
                </c:pt>
                <c:pt idx="66">
                  <c:v>4163.58</c:v>
                </c:pt>
                <c:pt idx="67">
                  <c:v>4128.4799999999996</c:v>
                </c:pt>
                <c:pt idx="68">
                  <c:v>4067.9999999999995</c:v>
                </c:pt>
                <c:pt idx="69">
                  <c:v>3972.96</c:v>
                </c:pt>
                <c:pt idx="70">
                  <c:v>3872.5199999999995</c:v>
                </c:pt>
                <c:pt idx="71">
                  <c:v>3809.1599999999994</c:v>
                </c:pt>
                <c:pt idx="72">
                  <c:v>3801.7800000000007</c:v>
                </c:pt>
                <c:pt idx="73">
                  <c:v>3716.64</c:v>
                </c:pt>
                <c:pt idx="74">
                  <c:v>3628.6200000000003</c:v>
                </c:pt>
                <c:pt idx="75">
                  <c:v>3575.8799999999997</c:v>
                </c:pt>
                <c:pt idx="76">
                  <c:v>3548.5200000000004</c:v>
                </c:pt>
                <c:pt idx="77">
                  <c:v>3520.08</c:v>
                </c:pt>
                <c:pt idx="78">
                  <c:v>3465.18</c:v>
                </c:pt>
                <c:pt idx="79">
                  <c:v>3477.78</c:v>
                </c:pt>
                <c:pt idx="80">
                  <c:v>3467.34</c:v>
                </c:pt>
                <c:pt idx="81">
                  <c:v>3431.16</c:v>
                </c:pt>
                <c:pt idx="82">
                  <c:v>3419.46</c:v>
                </c:pt>
                <c:pt idx="83">
                  <c:v>3400.92</c:v>
                </c:pt>
                <c:pt idx="84">
                  <c:v>3383.28</c:v>
                </c:pt>
                <c:pt idx="85">
                  <c:v>3364.56</c:v>
                </c:pt>
                <c:pt idx="86">
                  <c:v>3294.18</c:v>
                </c:pt>
                <c:pt idx="87">
                  <c:v>3292.38</c:v>
                </c:pt>
                <c:pt idx="88">
                  <c:v>3250.62</c:v>
                </c:pt>
                <c:pt idx="89">
                  <c:v>3186.54</c:v>
                </c:pt>
                <c:pt idx="90">
                  <c:v>3142.08</c:v>
                </c:pt>
                <c:pt idx="91">
                  <c:v>3119.4</c:v>
                </c:pt>
                <c:pt idx="92">
                  <c:v>3128.94</c:v>
                </c:pt>
                <c:pt idx="93">
                  <c:v>3053.88</c:v>
                </c:pt>
                <c:pt idx="94">
                  <c:v>2966.04</c:v>
                </c:pt>
                <c:pt idx="95">
                  <c:v>2967.12</c:v>
                </c:pt>
              </c:numCache>
            </c:numRef>
          </c:val>
          <c:smooth val="0"/>
        </c:ser>
        <c:ser>
          <c:idx val="71"/>
          <c:order val="70"/>
          <c:tx>
            <c:strRef>
              <c:f>'Energy Data'!$BU$104</c:f>
              <c:strCache>
                <c:ptCount val="1"/>
                <c:pt idx="0">
                  <c:v>11-Aug</c:v>
                </c:pt>
              </c:strCache>
            </c:strRef>
          </c:tx>
          <c:spPr>
            <a:ln w="34925" cap="rnd">
              <a:solidFill>
                <a:schemeClr val="accent6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Data'!$BU$105:$BU$200</c:f>
              <c:numCache>
                <c:formatCode>General</c:formatCode>
                <c:ptCount val="96"/>
                <c:pt idx="0">
                  <c:v>2956.86</c:v>
                </c:pt>
                <c:pt idx="1">
                  <c:v>2931.66</c:v>
                </c:pt>
                <c:pt idx="2">
                  <c:v>2895.3</c:v>
                </c:pt>
                <c:pt idx="3">
                  <c:v>2881.44</c:v>
                </c:pt>
                <c:pt idx="4">
                  <c:v>2880.9</c:v>
                </c:pt>
                <c:pt idx="5">
                  <c:v>2859.84</c:v>
                </c:pt>
                <c:pt idx="6">
                  <c:v>2871</c:v>
                </c:pt>
                <c:pt idx="7">
                  <c:v>2870.64</c:v>
                </c:pt>
                <c:pt idx="8">
                  <c:v>2881.26</c:v>
                </c:pt>
                <c:pt idx="9">
                  <c:v>2856.6</c:v>
                </c:pt>
                <c:pt idx="10">
                  <c:v>2852.1</c:v>
                </c:pt>
                <c:pt idx="11">
                  <c:v>2850.84</c:v>
                </c:pt>
                <c:pt idx="12">
                  <c:v>2837.34</c:v>
                </c:pt>
                <c:pt idx="13">
                  <c:v>2844.36</c:v>
                </c:pt>
                <c:pt idx="14">
                  <c:v>2839.14</c:v>
                </c:pt>
                <c:pt idx="15">
                  <c:v>2839.14</c:v>
                </c:pt>
                <c:pt idx="16">
                  <c:v>2831.22</c:v>
                </c:pt>
                <c:pt idx="17">
                  <c:v>2862</c:v>
                </c:pt>
                <c:pt idx="18">
                  <c:v>2858.58</c:v>
                </c:pt>
                <c:pt idx="19">
                  <c:v>2863.62</c:v>
                </c:pt>
                <c:pt idx="20">
                  <c:v>2888.46</c:v>
                </c:pt>
                <c:pt idx="21">
                  <c:v>2962.98</c:v>
                </c:pt>
                <c:pt idx="22">
                  <c:v>3077.1</c:v>
                </c:pt>
                <c:pt idx="23">
                  <c:v>3158.82</c:v>
                </c:pt>
                <c:pt idx="24">
                  <c:v>3239.28</c:v>
                </c:pt>
                <c:pt idx="25">
                  <c:v>3349.8</c:v>
                </c:pt>
                <c:pt idx="26">
                  <c:v>3633.4799999999996</c:v>
                </c:pt>
                <c:pt idx="27">
                  <c:v>3663.9000000000005</c:v>
                </c:pt>
                <c:pt idx="28">
                  <c:v>3757.5</c:v>
                </c:pt>
                <c:pt idx="29">
                  <c:v>3786.3000000000006</c:v>
                </c:pt>
                <c:pt idx="30">
                  <c:v>3815.1</c:v>
                </c:pt>
                <c:pt idx="31">
                  <c:v>3859.9199999999996</c:v>
                </c:pt>
                <c:pt idx="32">
                  <c:v>3900.42</c:v>
                </c:pt>
                <c:pt idx="33">
                  <c:v>3938.4</c:v>
                </c:pt>
                <c:pt idx="34">
                  <c:v>3959.2800000000007</c:v>
                </c:pt>
                <c:pt idx="35">
                  <c:v>3999.24</c:v>
                </c:pt>
                <c:pt idx="36">
                  <c:v>4022.4600000000005</c:v>
                </c:pt>
                <c:pt idx="37">
                  <c:v>4074.12</c:v>
                </c:pt>
                <c:pt idx="38">
                  <c:v>4131.72</c:v>
                </c:pt>
                <c:pt idx="39">
                  <c:v>4157.82</c:v>
                </c:pt>
                <c:pt idx="40">
                  <c:v>4189.5</c:v>
                </c:pt>
                <c:pt idx="41">
                  <c:v>4218.12</c:v>
                </c:pt>
                <c:pt idx="42">
                  <c:v>4258.4399999999996</c:v>
                </c:pt>
                <c:pt idx="43">
                  <c:v>4283.6400000000003</c:v>
                </c:pt>
                <c:pt idx="44">
                  <c:v>4287.78</c:v>
                </c:pt>
                <c:pt idx="45">
                  <c:v>4320</c:v>
                </c:pt>
                <c:pt idx="46">
                  <c:v>4330.8</c:v>
                </c:pt>
                <c:pt idx="47">
                  <c:v>4332.0600000000004</c:v>
                </c:pt>
                <c:pt idx="48">
                  <c:v>4362.3</c:v>
                </c:pt>
                <c:pt idx="49">
                  <c:v>4345.5600000000004</c:v>
                </c:pt>
                <c:pt idx="50">
                  <c:v>4360.1400000000003</c:v>
                </c:pt>
                <c:pt idx="51">
                  <c:v>4340.34</c:v>
                </c:pt>
                <c:pt idx="52">
                  <c:v>4380.12</c:v>
                </c:pt>
                <c:pt idx="53">
                  <c:v>4408.5600000000004</c:v>
                </c:pt>
                <c:pt idx="54">
                  <c:v>4391.46</c:v>
                </c:pt>
                <c:pt idx="55">
                  <c:v>4373.82</c:v>
                </c:pt>
                <c:pt idx="56">
                  <c:v>4365</c:v>
                </c:pt>
                <c:pt idx="57">
                  <c:v>4351.1400000000003</c:v>
                </c:pt>
                <c:pt idx="58">
                  <c:v>4347.54</c:v>
                </c:pt>
                <c:pt idx="59">
                  <c:v>4336.38</c:v>
                </c:pt>
                <c:pt idx="60">
                  <c:v>4347.8999999999996</c:v>
                </c:pt>
                <c:pt idx="61">
                  <c:v>4335.12</c:v>
                </c:pt>
                <c:pt idx="62">
                  <c:v>4288.68</c:v>
                </c:pt>
                <c:pt idx="63">
                  <c:v>4272.84</c:v>
                </c:pt>
                <c:pt idx="64">
                  <c:v>4257.72</c:v>
                </c:pt>
                <c:pt idx="65">
                  <c:v>4203</c:v>
                </c:pt>
                <c:pt idx="66">
                  <c:v>4150.62</c:v>
                </c:pt>
                <c:pt idx="67">
                  <c:v>4098.42</c:v>
                </c:pt>
                <c:pt idx="68">
                  <c:v>4053.06</c:v>
                </c:pt>
                <c:pt idx="69">
                  <c:v>3932.9999999999995</c:v>
                </c:pt>
                <c:pt idx="70">
                  <c:v>3849.66</c:v>
                </c:pt>
                <c:pt idx="71">
                  <c:v>3798.7200000000003</c:v>
                </c:pt>
                <c:pt idx="72">
                  <c:v>3761.64</c:v>
                </c:pt>
                <c:pt idx="73">
                  <c:v>3711.42</c:v>
                </c:pt>
                <c:pt idx="74">
                  <c:v>3635.28</c:v>
                </c:pt>
                <c:pt idx="75">
                  <c:v>3602.7</c:v>
                </c:pt>
                <c:pt idx="76">
                  <c:v>3595.4999999999995</c:v>
                </c:pt>
                <c:pt idx="77">
                  <c:v>3581.64</c:v>
                </c:pt>
                <c:pt idx="78">
                  <c:v>3537.3600000000006</c:v>
                </c:pt>
                <c:pt idx="79">
                  <c:v>3508.3799999999997</c:v>
                </c:pt>
                <c:pt idx="80">
                  <c:v>3482.1</c:v>
                </c:pt>
                <c:pt idx="81">
                  <c:v>3452.58</c:v>
                </c:pt>
                <c:pt idx="82">
                  <c:v>3426.8399999999997</c:v>
                </c:pt>
                <c:pt idx="83">
                  <c:v>3402.9</c:v>
                </c:pt>
                <c:pt idx="84">
                  <c:v>3380.22</c:v>
                </c:pt>
                <c:pt idx="85">
                  <c:v>3352.68</c:v>
                </c:pt>
                <c:pt idx="86">
                  <c:v>3331.08</c:v>
                </c:pt>
                <c:pt idx="87">
                  <c:v>3241.26</c:v>
                </c:pt>
                <c:pt idx="88">
                  <c:v>3208.86</c:v>
                </c:pt>
                <c:pt idx="89">
                  <c:v>3155.58</c:v>
                </c:pt>
                <c:pt idx="90">
                  <c:v>3115.8</c:v>
                </c:pt>
                <c:pt idx="91">
                  <c:v>3091.5</c:v>
                </c:pt>
                <c:pt idx="92">
                  <c:v>3077.82</c:v>
                </c:pt>
                <c:pt idx="93">
                  <c:v>3019.14</c:v>
                </c:pt>
                <c:pt idx="94">
                  <c:v>2957.04</c:v>
                </c:pt>
                <c:pt idx="95">
                  <c:v>2949.48</c:v>
                </c:pt>
              </c:numCache>
            </c:numRef>
          </c:val>
          <c:smooth val="0"/>
        </c:ser>
        <c:ser>
          <c:idx val="72"/>
          <c:order val="71"/>
          <c:tx>
            <c:strRef>
              <c:f>'Energy Data'!$BV$104</c:f>
              <c:strCache>
                <c:ptCount val="1"/>
                <c:pt idx="0">
                  <c:v>8/12/2016</c:v>
                </c:pt>
              </c:strCache>
            </c:strRef>
          </c:tx>
          <c:spPr>
            <a:ln w="34925" cap="rnd">
              <a:solidFill>
                <a:schemeClr val="accent1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Data'!$BV$105:$BV$200</c:f>
              <c:numCache>
                <c:formatCode>General</c:formatCode>
                <c:ptCount val="96"/>
                <c:pt idx="0">
                  <c:v>2921.22</c:v>
                </c:pt>
                <c:pt idx="1">
                  <c:v>2901.6</c:v>
                </c:pt>
                <c:pt idx="2">
                  <c:v>2913.12</c:v>
                </c:pt>
                <c:pt idx="3">
                  <c:v>2889.54</c:v>
                </c:pt>
                <c:pt idx="4">
                  <c:v>2866.32</c:v>
                </c:pt>
                <c:pt idx="5">
                  <c:v>2853.18</c:v>
                </c:pt>
                <c:pt idx="6">
                  <c:v>2828.16</c:v>
                </c:pt>
                <c:pt idx="7">
                  <c:v>2819.52</c:v>
                </c:pt>
                <c:pt idx="8">
                  <c:v>2836.44</c:v>
                </c:pt>
                <c:pt idx="9">
                  <c:v>2826.54</c:v>
                </c:pt>
                <c:pt idx="10">
                  <c:v>2827.98</c:v>
                </c:pt>
                <c:pt idx="11">
                  <c:v>2835.18</c:v>
                </c:pt>
                <c:pt idx="12">
                  <c:v>2829.96</c:v>
                </c:pt>
                <c:pt idx="13">
                  <c:v>2845.44</c:v>
                </c:pt>
                <c:pt idx="14">
                  <c:v>2827.44</c:v>
                </c:pt>
                <c:pt idx="15">
                  <c:v>2849.4</c:v>
                </c:pt>
                <c:pt idx="16">
                  <c:v>2855.52</c:v>
                </c:pt>
                <c:pt idx="17">
                  <c:v>2859.3</c:v>
                </c:pt>
                <c:pt idx="18">
                  <c:v>2886.48</c:v>
                </c:pt>
                <c:pt idx="19">
                  <c:v>2881.08</c:v>
                </c:pt>
                <c:pt idx="20">
                  <c:v>2904.84</c:v>
                </c:pt>
                <c:pt idx="21">
                  <c:v>2966.94</c:v>
                </c:pt>
                <c:pt idx="22">
                  <c:v>3111.66</c:v>
                </c:pt>
                <c:pt idx="23">
                  <c:v>3183.84</c:v>
                </c:pt>
                <c:pt idx="24">
                  <c:v>3245.94</c:v>
                </c:pt>
                <c:pt idx="25">
                  <c:v>3375</c:v>
                </c:pt>
                <c:pt idx="26">
                  <c:v>3659.04</c:v>
                </c:pt>
                <c:pt idx="27">
                  <c:v>3706.5599999999995</c:v>
                </c:pt>
                <c:pt idx="28">
                  <c:v>3776.9399999999996</c:v>
                </c:pt>
                <c:pt idx="29">
                  <c:v>3801.96</c:v>
                </c:pt>
                <c:pt idx="30">
                  <c:v>3823.1999999999994</c:v>
                </c:pt>
                <c:pt idx="31">
                  <c:v>3828.2400000000002</c:v>
                </c:pt>
                <c:pt idx="32">
                  <c:v>3900.42</c:v>
                </c:pt>
                <c:pt idx="33">
                  <c:v>3909.42</c:v>
                </c:pt>
                <c:pt idx="34">
                  <c:v>3966.1200000000003</c:v>
                </c:pt>
                <c:pt idx="35">
                  <c:v>4011.3000000000006</c:v>
                </c:pt>
                <c:pt idx="36">
                  <c:v>4058.0999999999995</c:v>
                </c:pt>
                <c:pt idx="37">
                  <c:v>4084.9199999999996</c:v>
                </c:pt>
                <c:pt idx="38">
                  <c:v>4148.28</c:v>
                </c:pt>
                <c:pt idx="39">
                  <c:v>4215.42</c:v>
                </c:pt>
                <c:pt idx="40">
                  <c:v>4239</c:v>
                </c:pt>
                <c:pt idx="41">
                  <c:v>4270.32</c:v>
                </c:pt>
                <c:pt idx="42">
                  <c:v>4297.5</c:v>
                </c:pt>
                <c:pt idx="43">
                  <c:v>4305.96</c:v>
                </c:pt>
                <c:pt idx="44">
                  <c:v>4315.1400000000003</c:v>
                </c:pt>
                <c:pt idx="45">
                  <c:v>4320.18</c:v>
                </c:pt>
                <c:pt idx="46">
                  <c:v>4296.24</c:v>
                </c:pt>
                <c:pt idx="47">
                  <c:v>4311.18</c:v>
                </c:pt>
                <c:pt idx="48">
                  <c:v>4314.24</c:v>
                </c:pt>
                <c:pt idx="49">
                  <c:v>4294.08</c:v>
                </c:pt>
                <c:pt idx="50">
                  <c:v>4289.3999999999996</c:v>
                </c:pt>
                <c:pt idx="51">
                  <c:v>4252.68</c:v>
                </c:pt>
                <c:pt idx="52">
                  <c:v>4292.28</c:v>
                </c:pt>
                <c:pt idx="53">
                  <c:v>4287.24</c:v>
                </c:pt>
                <c:pt idx="54">
                  <c:v>4284.3599999999997</c:v>
                </c:pt>
                <c:pt idx="55">
                  <c:v>4276.08</c:v>
                </c:pt>
                <c:pt idx="56">
                  <c:v>4256.1000000000004</c:v>
                </c:pt>
                <c:pt idx="57">
                  <c:v>4229.1000000000004</c:v>
                </c:pt>
                <c:pt idx="58">
                  <c:v>4210.5600000000004</c:v>
                </c:pt>
                <c:pt idx="59">
                  <c:v>4180.5</c:v>
                </c:pt>
                <c:pt idx="60">
                  <c:v>4176.72</c:v>
                </c:pt>
                <c:pt idx="61">
                  <c:v>4141.4399999999996</c:v>
                </c:pt>
                <c:pt idx="62">
                  <c:v>4073.4</c:v>
                </c:pt>
                <c:pt idx="63">
                  <c:v>4069.8</c:v>
                </c:pt>
                <c:pt idx="64">
                  <c:v>4049.46</c:v>
                </c:pt>
                <c:pt idx="65">
                  <c:v>4031.64</c:v>
                </c:pt>
                <c:pt idx="66">
                  <c:v>3975.84</c:v>
                </c:pt>
                <c:pt idx="67">
                  <c:v>3917.7</c:v>
                </c:pt>
                <c:pt idx="68">
                  <c:v>3841.38</c:v>
                </c:pt>
                <c:pt idx="69">
                  <c:v>3742.74</c:v>
                </c:pt>
                <c:pt idx="70">
                  <c:v>3640.68</c:v>
                </c:pt>
                <c:pt idx="71">
                  <c:v>3603.2400000000002</c:v>
                </c:pt>
                <c:pt idx="72">
                  <c:v>3522.2399999999993</c:v>
                </c:pt>
                <c:pt idx="73">
                  <c:v>3465</c:v>
                </c:pt>
                <c:pt idx="74">
                  <c:v>3424.8600000000006</c:v>
                </c:pt>
                <c:pt idx="75">
                  <c:v>3407.4</c:v>
                </c:pt>
                <c:pt idx="76">
                  <c:v>3414.0599999999995</c:v>
                </c:pt>
                <c:pt idx="77">
                  <c:v>3399.66</c:v>
                </c:pt>
                <c:pt idx="78">
                  <c:v>3339.54</c:v>
                </c:pt>
                <c:pt idx="79">
                  <c:v>3312</c:v>
                </c:pt>
                <c:pt idx="80">
                  <c:v>3267.18</c:v>
                </c:pt>
                <c:pt idx="81">
                  <c:v>3247.56</c:v>
                </c:pt>
                <c:pt idx="82">
                  <c:v>3296.7</c:v>
                </c:pt>
                <c:pt idx="83">
                  <c:v>3310.92</c:v>
                </c:pt>
                <c:pt idx="84">
                  <c:v>3271.14</c:v>
                </c:pt>
                <c:pt idx="85">
                  <c:v>3221.28</c:v>
                </c:pt>
                <c:pt idx="86">
                  <c:v>3159.72</c:v>
                </c:pt>
                <c:pt idx="87">
                  <c:v>3100.86</c:v>
                </c:pt>
                <c:pt idx="88">
                  <c:v>3084.3</c:v>
                </c:pt>
                <c:pt idx="89">
                  <c:v>3025.98</c:v>
                </c:pt>
                <c:pt idx="90">
                  <c:v>2977.02</c:v>
                </c:pt>
                <c:pt idx="91">
                  <c:v>2947.5</c:v>
                </c:pt>
                <c:pt idx="92">
                  <c:v>2900.16</c:v>
                </c:pt>
                <c:pt idx="93">
                  <c:v>2865.24</c:v>
                </c:pt>
                <c:pt idx="94">
                  <c:v>2807.28</c:v>
                </c:pt>
                <c:pt idx="95">
                  <c:v>2789.28</c:v>
                </c:pt>
              </c:numCache>
            </c:numRef>
          </c:val>
          <c:smooth val="0"/>
        </c:ser>
        <c:ser>
          <c:idx val="73"/>
          <c:order val="72"/>
          <c:tx>
            <c:strRef>
              <c:f>'Energy Data'!$BW$104</c:f>
              <c:strCache>
                <c:ptCount val="1"/>
                <c:pt idx="0">
                  <c:v>8/13/2016</c:v>
                </c:pt>
              </c:strCache>
            </c:strRef>
          </c:tx>
          <c:spPr>
            <a:ln w="34925" cap="rnd">
              <a:solidFill>
                <a:schemeClr val="accent2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Data'!$BW$105:$BW$200</c:f>
              <c:numCache>
                <c:formatCode>General</c:formatCode>
                <c:ptCount val="96"/>
                <c:pt idx="0">
                  <c:v>2741.58</c:v>
                </c:pt>
                <c:pt idx="1">
                  <c:v>2734.38</c:v>
                </c:pt>
                <c:pt idx="2">
                  <c:v>2723.04</c:v>
                </c:pt>
                <c:pt idx="3">
                  <c:v>2696.94</c:v>
                </c:pt>
                <c:pt idx="4">
                  <c:v>2664.54</c:v>
                </c:pt>
                <c:pt idx="5">
                  <c:v>2684.52</c:v>
                </c:pt>
                <c:pt idx="6">
                  <c:v>2673</c:v>
                </c:pt>
                <c:pt idx="7">
                  <c:v>2683.44</c:v>
                </c:pt>
                <c:pt idx="8">
                  <c:v>2669.76</c:v>
                </c:pt>
                <c:pt idx="9">
                  <c:v>2645.1</c:v>
                </c:pt>
                <c:pt idx="10">
                  <c:v>2650.14</c:v>
                </c:pt>
                <c:pt idx="11">
                  <c:v>2652.84</c:v>
                </c:pt>
                <c:pt idx="12">
                  <c:v>2633.58</c:v>
                </c:pt>
                <c:pt idx="13">
                  <c:v>2646.18</c:v>
                </c:pt>
                <c:pt idx="14">
                  <c:v>2656.08</c:v>
                </c:pt>
                <c:pt idx="15">
                  <c:v>2636.64</c:v>
                </c:pt>
                <c:pt idx="16">
                  <c:v>2638.44</c:v>
                </c:pt>
                <c:pt idx="17">
                  <c:v>2651.58</c:v>
                </c:pt>
                <c:pt idx="18">
                  <c:v>2636.46</c:v>
                </c:pt>
                <c:pt idx="19">
                  <c:v>2616.3000000000002</c:v>
                </c:pt>
                <c:pt idx="20">
                  <c:v>2631.24</c:v>
                </c:pt>
                <c:pt idx="21">
                  <c:v>2657.88</c:v>
                </c:pt>
                <c:pt idx="22">
                  <c:v>2741.58</c:v>
                </c:pt>
                <c:pt idx="23">
                  <c:v>2775.06</c:v>
                </c:pt>
                <c:pt idx="24">
                  <c:v>2821.68</c:v>
                </c:pt>
                <c:pt idx="25">
                  <c:v>2817.9</c:v>
                </c:pt>
                <c:pt idx="26">
                  <c:v>2927.16</c:v>
                </c:pt>
                <c:pt idx="27">
                  <c:v>2987.82</c:v>
                </c:pt>
                <c:pt idx="28">
                  <c:v>2944.62</c:v>
                </c:pt>
                <c:pt idx="29">
                  <c:v>2871.36</c:v>
                </c:pt>
                <c:pt idx="30">
                  <c:v>2885.04</c:v>
                </c:pt>
                <c:pt idx="31">
                  <c:v>2883.96</c:v>
                </c:pt>
                <c:pt idx="32">
                  <c:v>2913.48</c:v>
                </c:pt>
                <c:pt idx="33">
                  <c:v>2945.88</c:v>
                </c:pt>
                <c:pt idx="34">
                  <c:v>3032.64</c:v>
                </c:pt>
                <c:pt idx="35">
                  <c:v>3053.88</c:v>
                </c:pt>
                <c:pt idx="36">
                  <c:v>3103.02</c:v>
                </c:pt>
                <c:pt idx="37">
                  <c:v>3074.58</c:v>
                </c:pt>
                <c:pt idx="38">
                  <c:v>3074.94</c:v>
                </c:pt>
                <c:pt idx="39">
                  <c:v>3091.68</c:v>
                </c:pt>
                <c:pt idx="40">
                  <c:v>3113.64</c:v>
                </c:pt>
                <c:pt idx="41">
                  <c:v>3118.86</c:v>
                </c:pt>
                <c:pt idx="42">
                  <c:v>3115.26</c:v>
                </c:pt>
                <c:pt idx="43">
                  <c:v>3150.72</c:v>
                </c:pt>
                <c:pt idx="44">
                  <c:v>3153.6</c:v>
                </c:pt>
                <c:pt idx="45">
                  <c:v>3126.24</c:v>
                </c:pt>
                <c:pt idx="46">
                  <c:v>3208.86</c:v>
                </c:pt>
                <c:pt idx="47">
                  <c:v>3198.24</c:v>
                </c:pt>
                <c:pt idx="48">
                  <c:v>3215.16</c:v>
                </c:pt>
                <c:pt idx="49">
                  <c:v>3201.3</c:v>
                </c:pt>
                <c:pt idx="50">
                  <c:v>3192.12</c:v>
                </c:pt>
                <c:pt idx="51">
                  <c:v>3202.02</c:v>
                </c:pt>
                <c:pt idx="52">
                  <c:v>3256.92</c:v>
                </c:pt>
                <c:pt idx="53">
                  <c:v>3299.04</c:v>
                </c:pt>
                <c:pt idx="54">
                  <c:v>3299.4</c:v>
                </c:pt>
                <c:pt idx="55">
                  <c:v>3295.8</c:v>
                </c:pt>
                <c:pt idx="56">
                  <c:v>3289.5</c:v>
                </c:pt>
                <c:pt idx="57">
                  <c:v>3289.86</c:v>
                </c:pt>
                <c:pt idx="58">
                  <c:v>3331.44</c:v>
                </c:pt>
                <c:pt idx="59">
                  <c:v>3345.66</c:v>
                </c:pt>
                <c:pt idx="60">
                  <c:v>3375.54</c:v>
                </c:pt>
                <c:pt idx="61">
                  <c:v>3404.52</c:v>
                </c:pt>
                <c:pt idx="62">
                  <c:v>3387.24</c:v>
                </c:pt>
                <c:pt idx="63">
                  <c:v>3368.88</c:v>
                </c:pt>
                <c:pt idx="64">
                  <c:v>3376.26</c:v>
                </c:pt>
                <c:pt idx="65">
                  <c:v>3373.02</c:v>
                </c:pt>
                <c:pt idx="66">
                  <c:v>3368.88</c:v>
                </c:pt>
                <c:pt idx="67">
                  <c:v>3300.48</c:v>
                </c:pt>
                <c:pt idx="68">
                  <c:v>3300.12</c:v>
                </c:pt>
                <c:pt idx="69">
                  <c:v>3241.44</c:v>
                </c:pt>
                <c:pt idx="70">
                  <c:v>3200.58</c:v>
                </c:pt>
                <c:pt idx="71">
                  <c:v>3176.64</c:v>
                </c:pt>
                <c:pt idx="72">
                  <c:v>3172.86</c:v>
                </c:pt>
                <c:pt idx="73">
                  <c:v>3175.2</c:v>
                </c:pt>
                <c:pt idx="74">
                  <c:v>3155.58</c:v>
                </c:pt>
                <c:pt idx="75">
                  <c:v>3150.36</c:v>
                </c:pt>
                <c:pt idx="76">
                  <c:v>3162.24</c:v>
                </c:pt>
                <c:pt idx="77">
                  <c:v>3157.56</c:v>
                </c:pt>
                <c:pt idx="78">
                  <c:v>3144.06</c:v>
                </c:pt>
                <c:pt idx="79">
                  <c:v>3117.24</c:v>
                </c:pt>
                <c:pt idx="80">
                  <c:v>3102.3</c:v>
                </c:pt>
                <c:pt idx="81">
                  <c:v>3087.9</c:v>
                </c:pt>
                <c:pt idx="82">
                  <c:v>3078.54</c:v>
                </c:pt>
                <c:pt idx="83">
                  <c:v>3060.54</c:v>
                </c:pt>
                <c:pt idx="84">
                  <c:v>3048.12</c:v>
                </c:pt>
                <c:pt idx="85">
                  <c:v>3057.12</c:v>
                </c:pt>
                <c:pt idx="86">
                  <c:v>3047.58</c:v>
                </c:pt>
                <c:pt idx="87">
                  <c:v>3040.38</c:v>
                </c:pt>
                <c:pt idx="88">
                  <c:v>3015.9</c:v>
                </c:pt>
                <c:pt idx="89">
                  <c:v>2983.14</c:v>
                </c:pt>
                <c:pt idx="90">
                  <c:v>2973.42</c:v>
                </c:pt>
                <c:pt idx="91">
                  <c:v>2981.34</c:v>
                </c:pt>
                <c:pt idx="92">
                  <c:v>2955.96</c:v>
                </c:pt>
                <c:pt idx="93">
                  <c:v>2895.3</c:v>
                </c:pt>
                <c:pt idx="94">
                  <c:v>2821.86</c:v>
                </c:pt>
                <c:pt idx="95">
                  <c:v>2830.5</c:v>
                </c:pt>
              </c:numCache>
            </c:numRef>
          </c:val>
          <c:smooth val="0"/>
        </c:ser>
        <c:ser>
          <c:idx val="74"/>
          <c:order val="73"/>
          <c:tx>
            <c:strRef>
              <c:f>'Energy Data'!$BX$104</c:f>
              <c:strCache>
                <c:ptCount val="1"/>
                <c:pt idx="0">
                  <c:v>8/14/2016</c:v>
                </c:pt>
              </c:strCache>
            </c:strRef>
          </c:tx>
          <c:spPr>
            <a:ln w="34925" cap="rnd">
              <a:solidFill>
                <a:schemeClr val="accent3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Data'!$BX$105:$BX$200</c:f>
              <c:numCache>
                <c:formatCode>General</c:formatCode>
                <c:ptCount val="96"/>
                <c:pt idx="0">
                  <c:v>2822.94</c:v>
                </c:pt>
                <c:pt idx="1">
                  <c:v>2810.52</c:v>
                </c:pt>
                <c:pt idx="2">
                  <c:v>2777.94</c:v>
                </c:pt>
                <c:pt idx="3">
                  <c:v>2770.92</c:v>
                </c:pt>
                <c:pt idx="4">
                  <c:v>2755.44</c:v>
                </c:pt>
                <c:pt idx="5">
                  <c:v>2760.84</c:v>
                </c:pt>
                <c:pt idx="6">
                  <c:v>2725.56</c:v>
                </c:pt>
                <c:pt idx="7">
                  <c:v>2750.4</c:v>
                </c:pt>
                <c:pt idx="8">
                  <c:v>2762.1</c:v>
                </c:pt>
                <c:pt idx="9">
                  <c:v>2736.36</c:v>
                </c:pt>
                <c:pt idx="10">
                  <c:v>2718.72</c:v>
                </c:pt>
                <c:pt idx="11">
                  <c:v>2728.98</c:v>
                </c:pt>
                <c:pt idx="12">
                  <c:v>2711.52</c:v>
                </c:pt>
                <c:pt idx="13">
                  <c:v>2728.44</c:v>
                </c:pt>
                <c:pt idx="14">
                  <c:v>2725.74</c:v>
                </c:pt>
                <c:pt idx="15">
                  <c:v>2717.28</c:v>
                </c:pt>
                <c:pt idx="16">
                  <c:v>2703.24</c:v>
                </c:pt>
                <c:pt idx="17">
                  <c:v>2723.22</c:v>
                </c:pt>
                <c:pt idx="18">
                  <c:v>2691.72</c:v>
                </c:pt>
                <c:pt idx="19">
                  <c:v>2730.6</c:v>
                </c:pt>
                <c:pt idx="20">
                  <c:v>2713.14</c:v>
                </c:pt>
                <c:pt idx="21">
                  <c:v>2735.28</c:v>
                </c:pt>
                <c:pt idx="22">
                  <c:v>2800.98</c:v>
                </c:pt>
                <c:pt idx="23">
                  <c:v>2859.12</c:v>
                </c:pt>
                <c:pt idx="24">
                  <c:v>2909.34</c:v>
                </c:pt>
                <c:pt idx="25">
                  <c:v>2925</c:v>
                </c:pt>
                <c:pt idx="26">
                  <c:v>2971.62</c:v>
                </c:pt>
                <c:pt idx="27">
                  <c:v>2979.54</c:v>
                </c:pt>
                <c:pt idx="28">
                  <c:v>2949.66</c:v>
                </c:pt>
                <c:pt idx="29">
                  <c:v>2958.3</c:v>
                </c:pt>
                <c:pt idx="30">
                  <c:v>2988.18</c:v>
                </c:pt>
                <c:pt idx="31">
                  <c:v>3003.12</c:v>
                </c:pt>
                <c:pt idx="32">
                  <c:v>3028.14</c:v>
                </c:pt>
                <c:pt idx="33">
                  <c:v>3041.82</c:v>
                </c:pt>
                <c:pt idx="34">
                  <c:v>3057.3</c:v>
                </c:pt>
                <c:pt idx="35">
                  <c:v>3047.58</c:v>
                </c:pt>
                <c:pt idx="36">
                  <c:v>3083.94</c:v>
                </c:pt>
                <c:pt idx="37">
                  <c:v>3107.52</c:v>
                </c:pt>
                <c:pt idx="38">
                  <c:v>3126.78</c:v>
                </c:pt>
                <c:pt idx="39">
                  <c:v>3117.96</c:v>
                </c:pt>
                <c:pt idx="40">
                  <c:v>3139.74</c:v>
                </c:pt>
                <c:pt idx="41">
                  <c:v>3140.82</c:v>
                </c:pt>
                <c:pt idx="42">
                  <c:v>3140.1</c:v>
                </c:pt>
                <c:pt idx="43">
                  <c:v>3145.32</c:v>
                </c:pt>
                <c:pt idx="44">
                  <c:v>3155.76</c:v>
                </c:pt>
                <c:pt idx="45">
                  <c:v>3174.48</c:v>
                </c:pt>
                <c:pt idx="46">
                  <c:v>3202.02</c:v>
                </c:pt>
                <c:pt idx="47">
                  <c:v>3222.72</c:v>
                </c:pt>
                <c:pt idx="48">
                  <c:v>3218.76</c:v>
                </c:pt>
                <c:pt idx="49">
                  <c:v>3221.28</c:v>
                </c:pt>
                <c:pt idx="50">
                  <c:v>3241.8</c:v>
                </c:pt>
                <c:pt idx="51">
                  <c:v>3229.92</c:v>
                </c:pt>
                <c:pt idx="52">
                  <c:v>3219.48</c:v>
                </c:pt>
                <c:pt idx="53">
                  <c:v>3248.46</c:v>
                </c:pt>
                <c:pt idx="54">
                  <c:v>3257.46</c:v>
                </c:pt>
                <c:pt idx="55">
                  <c:v>3219.12</c:v>
                </c:pt>
                <c:pt idx="56">
                  <c:v>3276.36</c:v>
                </c:pt>
                <c:pt idx="57">
                  <c:v>3286.26</c:v>
                </c:pt>
                <c:pt idx="58">
                  <c:v>3267.18</c:v>
                </c:pt>
                <c:pt idx="59">
                  <c:v>3277.44</c:v>
                </c:pt>
                <c:pt idx="60">
                  <c:v>3286.62</c:v>
                </c:pt>
                <c:pt idx="61">
                  <c:v>3279.96</c:v>
                </c:pt>
                <c:pt idx="62">
                  <c:v>3301.2</c:v>
                </c:pt>
                <c:pt idx="63">
                  <c:v>3270.42</c:v>
                </c:pt>
                <c:pt idx="64">
                  <c:v>3256.38</c:v>
                </c:pt>
                <c:pt idx="65">
                  <c:v>3191.04</c:v>
                </c:pt>
                <c:pt idx="66">
                  <c:v>3165.48</c:v>
                </c:pt>
                <c:pt idx="67">
                  <c:v>3184.92</c:v>
                </c:pt>
                <c:pt idx="68">
                  <c:v>3162.24</c:v>
                </c:pt>
                <c:pt idx="69">
                  <c:v>3142.08</c:v>
                </c:pt>
                <c:pt idx="70">
                  <c:v>3112.56</c:v>
                </c:pt>
                <c:pt idx="71">
                  <c:v>3101.22</c:v>
                </c:pt>
                <c:pt idx="72">
                  <c:v>3104.64</c:v>
                </c:pt>
                <c:pt idx="73">
                  <c:v>3097.62</c:v>
                </c:pt>
                <c:pt idx="74">
                  <c:v>3122.64</c:v>
                </c:pt>
                <c:pt idx="75">
                  <c:v>3161.34</c:v>
                </c:pt>
                <c:pt idx="76">
                  <c:v>3177.9</c:v>
                </c:pt>
                <c:pt idx="77">
                  <c:v>3169.98</c:v>
                </c:pt>
                <c:pt idx="78">
                  <c:v>3187.98</c:v>
                </c:pt>
                <c:pt idx="79">
                  <c:v>3185.46</c:v>
                </c:pt>
                <c:pt idx="80">
                  <c:v>3166.56</c:v>
                </c:pt>
                <c:pt idx="81">
                  <c:v>3149.46</c:v>
                </c:pt>
                <c:pt idx="82">
                  <c:v>3153.96</c:v>
                </c:pt>
                <c:pt idx="83">
                  <c:v>3141</c:v>
                </c:pt>
                <c:pt idx="84">
                  <c:v>3142.8</c:v>
                </c:pt>
                <c:pt idx="85">
                  <c:v>3095.28</c:v>
                </c:pt>
                <c:pt idx="86">
                  <c:v>3033.18</c:v>
                </c:pt>
                <c:pt idx="87">
                  <c:v>3026.88</c:v>
                </c:pt>
                <c:pt idx="88">
                  <c:v>3021.12</c:v>
                </c:pt>
                <c:pt idx="89">
                  <c:v>2987.82</c:v>
                </c:pt>
                <c:pt idx="90">
                  <c:v>2965.5</c:v>
                </c:pt>
                <c:pt idx="91">
                  <c:v>2952.9</c:v>
                </c:pt>
                <c:pt idx="92">
                  <c:v>2933.82</c:v>
                </c:pt>
                <c:pt idx="93">
                  <c:v>2876.04</c:v>
                </c:pt>
                <c:pt idx="94">
                  <c:v>2820.06</c:v>
                </c:pt>
                <c:pt idx="95">
                  <c:v>2825.1</c:v>
                </c:pt>
              </c:numCache>
            </c:numRef>
          </c:val>
          <c:smooth val="0"/>
        </c:ser>
        <c:ser>
          <c:idx val="75"/>
          <c:order val="74"/>
          <c:tx>
            <c:strRef>
              <c:f>'Energy Data'!$BY$104</c:f>
              <c:strCache>
                <c:ptCount val="1"/>
                <c:pt idx="0">
                  <c:v>15-Aug</c:v>
                </c:pt>
              </c:strCache>
            </c:strRef>
          </c:tx>
          <c:spPr>
            <a:ln w="34925" cap="rnd">
              <a:solidFill>
                <a:schemeClr val="accent4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Data'!$BY$105:$BY$200</c:f>
              <c:numCache>
                <c:formatCode>General</c:formatCode>
                <c:ptCount val="96"/>
                <c:pt idx="0">
                  <c:v>2816.64</c:v>
                </c:pt>
                <c:pt idx="1">
                  <c:v>2802.96</c:v>
                </c:pt>
                <c:pt idx="2">
                  <c:v>2816.64</c:v>
                </c:pt>
                <c:pt idx="3">
                  <c:v>2795.58</c:v>
                </c:pt>
                <c:pt idx="4">
                  <c:v>2755.62</c:v>
                </c:pt>
                <c:pt idx="5">
                  <c:v>2761.2</c:v>
                </c:pt>
                <c:pt idx="6">
                  <c:v>2756.88</c:v>
                </c:pt>
                <c:pt idx="7">
                  <c:v>2767.86</c:v>
                </c:pt>
                <c:pt idx="8">
                  <c:v>2751.66</c:v>
                </c:pt>
                <c:pt idx="9">
                  <c:v>2736.72</c:v>
                </c:pt>
                <c:pt idx="10">
                  <c:v>2727.54</c:v>
                </c:pt>
                <c:pt idx="11">
                  <c:v>2752.56</c:v>
                </c:pt>
                <c:pt idx="12">
                  <c:v>2744.64</c:v>
                </c:pt>
                <c:pt idx="13">
                  <c:v>2754</c:v>
                </c:pt>
                <c:pt idx="14">
                  <c:v>2768.22</c:v>
                </c:pt>
                <c:pt idx="15">
                  <c:v>2796.66</c:v>
                </c:pt>
                <c:pt idx="16">
                  <c:v>2796.12</c:v>
                </c:pt>
                <c:pt idx="17">
                  <c:v>2808.18</c:v>
                </c:pt>
                <c:pt idx="18">
                  <c:v>2793.96</c:v>
                </c:pt>
                <c:pt idx="19">
                  <c:v>2816.46</c:v>
                </c:pt>
                <c:pt idx="20">
                  <c:v>2836.8</c:v>
                </c:pt>
                <c:pt idx="21">
                  <c:v>2914.02</c:v>
                </c:pt>
                <c:pt idx="22">
                  <c:v>3060.9</c:v>
                </c:pt>
                <c:pt idx="23">
                  <c:v>3125.16</c:v>
                </c:pt>
                <c:pt idx="24">
                  <c:v>3188.16</c:v>
                </c:pt>
                <c:pt idx="25">
                  <c:v>3279.42</c:v>
                </c:pt>
                <c:pt idx="26">
                  <c:v>3521.16</c:v>
                </c:pt>
                <c:pt idx="27">
                  <c:v>3575.1600000000003</c:v>
                </c:pt>
                <c:pt idx="28">
                  <c:v>3629.1599999999994</c:v>
                </c:pt>
                <c:pt idx="29">
                  <c:v>3674.3399999999997</c:v>
                </c:pt>
                <c:pt idx="30">
                  <c:v>3730.4999999999995</c:v>
                </c:pt>
                <c:pt idx="31">
                  <c:v>3801.06</c:v>
                </c:pt>
                <c:pt idx="32">
                  <c:v>3838.1400000000003</c:v>
                </c:pt>
                <c:pt idx="33">
                  <c:v>3908.7</c:v>
                </c:pt>
                <c:pt idx="34">
                  <c:v>3960.18</c:v>
                </c:pt>
                <c:pt idx="35">
                  <c:v>4068.9000000000005</c:v>
                </c:pt>
                <c:pt idx="36">
                  <c:v>4145.04</c:v>
                </c:pt>
                <c:pt idx="37">
                  <c:v>4149.8999999999996</c:v>
                </c:pt>
                <c:pt idx="38">
                  <c:v>4178.7</c:v>
                </c:pt>
                <c:pt idx="39">
                  <c:v>4218.84</c:v>
                </c:pt>
                <c:pt idx="40">
                  <c:v>4247.28</c:v>
                </c:pt>
                <c:pt idx="41">
                  <c:v>4263.84</c:v>
                </c:pt>
                <c:pt idx="42">
                  <c:v>4280.04</c:v>
                </c:pt>
                <c:pt idx="43">
                  <c:v>4315.8599999999997</c:v>
                </c:pt>
                <c:pt idx="44">
                  <c:v>4308.12</c:v>
                </c:pt>
                <c:pt idx="45">
                  <c:v>4323.24</c:v>
                </c:pt>
                <c:pt idx="46">
                  <c:v>4302.54</c:v>
                </c:pt>
                <c:pt idx="47">
                  <c:v>4293.8999999999996</c:v>
                </c:pt>
                <c:pt idx="48">
                  <c:v>4330.8</c:v>
                </c:pt>
                <c:pt idx="49">
                  <c:v>4339.26</c:v>
                </c:pt>
                <c:pt idx="50">
                  <c:v>4322.88</c:v>
                </c:pt>
                <c:pt idx="51">
                  <c:v>4321.08</c:v>
                </c:pt>
                <c:pt idx="52">
                  <c:v>4328.82</c:v>
                </c:pt>
                <c:pt idx="53">
                  <c:v>4315.5</c:v>
                </c:pt>
                <c:pt idx="54">
                  <c:v>4333.1400000000003</c:v>
                </c:pt>
                <c:pt idx="55">
                  <c:v>4320.8999999999996</c:v>
                </c:pt>
                <c:pt idx="56">
                  <c:v>4325.76</c:v>
                </c:pt>
                <c:pt idx="57">
                  <c:v>4347.54</c:v>
                </c:pt>
                <c:pt idx="58">
                  <c:v>4313.16</c:v>
                </c:pt>
                <c:pt idx="59">
                  <c:v>4325.3999999999996</c:v>
                </c:pt>
                <c:pt idx="60">
                  <c:v>4302.18</c:v>
                </c:pt>
                <c:pt idx="61">
                  <c:v>4282.2</c:v>
                </c:pt>
                <c:pt idx="62">
                  <c:v>4286.16</c:v>
                </c:pt>
                <c:pt idx="63">
                  <c:v>4254.84</c:v>
                </c:pt>
                <c:pt idx="64">
                  <c:v>4221.8999999999996</c:v>
                </c:pt>
                <c:pt idx="65">
                  <c:v>4165.2</c:v>
                </c:pt>
                <c:pt idx="66">
                  <c:v>4107.42</c:v>
                </c:pt>
                <c:pt idx="67">
                  <c:v>4052.5199999999995</c:v>
                </c:pt>
                <c:pt idx="68">
                  <c:v>3987.7199999999993</c:v>
                </c:pt>
                <c:pt idx="69">
                  <c:v>3918.78</c:v>
                </c:pt>
                <c:pt idx="70">
                  <c:v>3812.58</c:v>
                </c:pt>
                <c:pt idx="71">
                  <c:v>3763.26</c:v>
                </c:pt>
                <c:pt idx="72">
                  <c:v>3726.3599999999997</c:v>
                </c:pt>
                <c:pt idx="73">
                  <c:v>3675.96</c:v>
                </c:pt>
                <c:pt idx="74">
                  <c:v>3613.6799999999994</c:v>
                </c:pt>
                <c:pt idx="75">
                  <c:v>3563.82</c:v>
                </c:pt>
                <c:pt idx="76">
                  <c:v>3528.36</c:v>
                </c:pt>
                <c:pt idx="77">
                  <c:v>3492.8999999999996</c:v>
                </c:pt>
                <c:pt idx="78">
                  <c:v>3441.6000000000004</c:v>
                </c:pt>
                <c:pt idx="79">
                  <c:v>3395.7</c:v>
                </c:pt>
                <c:pt idx="80">
                  <c:v>3358.8</c:v>
                </c:pt>
                <c:pt idx="81">
                  <c:v>3317.04</c:v>
                </c:pt>
                <c:pt idx="82">
                  <c:v>3282.48</c:v>
                </c:pt>
                <c:pt idx="83">
                  <c:v>3260.16</c:v>
                </c:pt>
                <c:pt idx="84">
                  <c:v>3241.26</c:v>
                </c:pt>
                <c:pt idx="85">
                  <c:v>3212.28</c:v>
                </c:pt>
                <c:pt idx="86">
                  <c:v>3167.82</c:v>
                </c:pt>
                <c:pt idx="87">
                  <c:v>3165.12</c:v>
                </c:pt>
                <c:pt idx="88">
                  <c:v>3146.76</c:v>
                </c:pt>
                <c:pt idx="89">
                  <c:v>3067.56</c:v>
                </c:pt>
                <c:pt idx="90">
                  <c:v>3010.32</c:v>
                </c:pt>
                <c:pt idx="91">
                  <c:v>3003.84</c:v>
                </c:pt>
                <c:pt idx="92">
                  <c:v>2997.9</c:v>
                </c:pt>
                <c:pt idx="93">
                  <c:v>2926.26</c:v>
                </c:pt>
                <c:pt idx="94">
                  <c:v>2881.62</c:v>
                </c:pt>
                <c:pt idx="95">
                  <c:v>2864.7</c:v>
                </c:pt>
              </c:numCache>
            </c:numRef>
          </c:val>
          <c:smooth val="0"/>
        </c:ser>
        <c:ser>
          <c:idx val="76"/>
          <c:order val="75"/>
          <c:tx>
            <c:strRef>
              <c:f>'Energy Data'!$BZ$104</c:f>
              <c:strCache>
                <c:ptCount val="1"/>
                <c:pt idx="0">
                  <c:v>16-Aug</c:v>
                </c:pt>
              </c:strCache>
            </c:strRef>
          </c:tx>
          <c:spPr>
            <a:ln w="34925" cap="rnd">
              <a:solidFill>
                <a:schemeClr val="accent5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Data'!$BZ$105:$BZ$200</c:f>
              <c:numCache>
                <c:formatCode>General</c:formatCode>
                <c:ptCount val="96"/>
                <c:pt idx="0">
                  <c:v>2838.24</c:v>
                </c:pt>
                <c:pt idx="1">
                  <c:v>2840.04</c:v>
                </c:pt>
                <c:pt idx="2">
                  <c:v>2820.24</c:v>
                </c:pt>
                <c:pt idx="3">
                  <c:v>2800.98</c:v>
                </c:pt>
                <c:pt idx="4">
                  <c:v>2790.72</c:v>
                </c:pt>
                <c:pt idx="5">
                  <c:v>2801.34</c:v>
                </c:pt>
                <c:pt idx="6">
                  <c:v>2798.46</c:v>
                </c:pt>
                <c:pt idx="7">
                  <c:v>2800.08</c:v>
                </c:pt>
                <c:pt idx="8">
                  <c:v>2797.74</c:v>
                </c:pt>
                <c:pt idx="9">
                  <c:v>2804.58</c:v>
                </c:pt>
                <c:pt idx="10">
                  <c:v>2796.48</c:v>
                </c:pt>
                <c:pt idx="11">
                  <c:v>2789.28</c:v>
                </c:pt>
                <c:pt idx="12">
                  <c:v>2772.54</c:v>
                </c:pt>
                <c:pt idx="13">
                  <c:v>2787.12</c:v>
                </c:pt>
                <c:pt idx="14">
                  <c:v>2761.92</c:v>
                </c:pt>
                <c:pt idx="15">
                  <c:v>2782.62</c:v>
                </c:pt>
                <c:pt idx="16">
                  <c:v>2791.44</c:v>
                </c:pt>
                <c:pt idx="17">
                  <c:v>2789.46</c:v>
                </c:pt>
                <c:pt idx="18">
                  <c:v>2794.14</c:v>
                </c:pt>
                <c:pt idx="19">
                  <c:v>2794.86</c:v>
                </c:pt>
                <c:pt idx="20">
                  <c:v>2819.7</c:v>
                </c:pt>
                <c:pt idx="21">
                  <c:v>2899.26</c:v>
                </c:pt>
                <c:pt idx="22">
                  <c:v>3002.4</c:v>
                </c:pt>
                <c:pt idx="23">
                  <c:v>3072.78</c:v>
                </c:pt>
                <c:pt idx="24">
                  <c:v>3139.92</c:v>
                </c:pt>
                <c:pt idx="25">
                  <c:v>3236.94</c:v>
                </c:pt>
                <c:pt idx="26">
                  <c:v>3517.92</c:v>
                </c:pt>
                <c:pt idx="27">
                  <c:v>3587.22</c:v>
                </c:pt>
                <c:pt idx="28">
                  <c:v>3639.24</c:v>
                </c:pt>
                <c:pt idx="29">
                  <c:v>3659.04</c:v>
                </c:pt>
                <c:pt idx="30">
                  <c:v>3684.42</c:v>
                </c:pt>
                <c:pt idx="31">
                  <c:v>3746.34</c:v>
                </c:pt>
                <c:pt idx="32">
                  <c:v>3813.4799999999996</c:v>
                </c:pt>
                <c:pt idx="33">
                  <c:v>3888.9000000000005</c:v>
                </c:pt>
                <c:pt idx="34">
                  <c:v>3990.7799999999997</c:v>
                </c:pt>
                <c:pt idx="35">
                  <c:v>4024.08</c:v>
                </c:pt>
                <c:pt idx="36">
                  <c:v>4073.0400000000004</c:v>
                </c:pt>
                <c:pt idx="37">
                  <c:v>4136.58</c:v>
                </c:pt>
                <c:pt idx="38">
                  <c:v>4194.3599999999997</c:v>
                </c:pt>
                <c:pt idx="39">
                  <c:v>4245.84</c:v>
                </c:pt>
                <c:pt idx="40">
                  <c:v>4268.16</c:v>
                </c:pt>
                <c:pt idx="41">
                  <c:v>4310.82</c:v>
                </c:pt>
                <c:pt idx="42">
                  <c:v>4347.3599999999997</c:v>
                </c:pt>
                <c:pt idx="43">
                  <c:v>4352.04</c:v>
                </c:pt>
                <c:pt idx="44">
                  <c:v>4390.38</c:v>
                </c:pt>
                <c:pt idx="45">
                  <c:v>4384.26</c:v>
                </c:pt>
                <c:pt idx="46">
                  <c:v>4420.8</c:v>
                </c:pt>
                <c:pt idx="47">
                  <c:v>4438.8</c:v>
                </c:pt>
                <c:pt idx="48">
                  <c:v>4424.22</c:v>
                </c:pt>
                <c:pt idx="49">
                  <c:v>4397.76</c:v>
                </c:pt>
                <c:pt idx="50">
                  <c:v>4401.18</c:v>
                </c:pt>
                <c:pt idx="51">
                  <c:v>4395.6000000000004</c:v>
                </c:pt>
                <c:pt idx="52">
                  <c:v>4414.1400000000003</c:v>
                </c:pt>
                <c:pt idx="53">
                  <c:v>4448.88</c:v>
                </c:pt>
                <c:pt idx="54">
                  <c:v>4477.1400000000003</c:v>
                </c:pt>
                <c:pt idx="55">
                  <c:v>4443.66</c:v>
                </c:pt>
                <c:pt idx="56">
                  <c:v>4446.72</c:v>
                </c:pt>
                <c:pt idx="57">
                  <c:v>4410</c:v>
                </c:pt>
                <c:pt idx="58">
                  <c:v>4435.38</c:v>
                </c:pt>
                <c:pt idx="59">
                  <c:v>4412.16</c:v>
                </c:pt>
                <c:pt idx="60">
                  <c:v>4411.9799999999996</c:v>
                </c:pt>
                <c:pt idx="61">
                  <c:v>4397.58</c:v>
                </c:pt>
                <c:pt idx="62">
                  <c:v>4365.54</c:v>
                </c:pt>
                <c:pt idx="63">
                  <c:v>4356.54</c:v>
                </c:pt>
                <c:pt idx="64">
                  <c:v>4312.9799999999996</c:v>
                </c:pt>
                <c:pt idx="65">
                  <c:v>4286.5200000000004</c:v>
                </c:pt>
                <c:pt idx="66">
                  <c:v>4256.82</c:v>
                </c:pt>
                <c:pt idx="67">
                  <c:v>4195.08</c:v>
                </c:pt>
                <c:pt idx="68">
                  <c:v>4118.04</c:v>
                </c:pt>
                <c:pt idx="69">
                  <c:v>3980.52</c:v>
                </c:pt>
                <c:pt idx="70">
                  <c:v>3855.42</c:v>
                </c:pt>
                <c:pt idx="71">
                  <c:v>3835.08</c:v>
                </c:pt>
                <c:pt idx="72">
                  <c:v>3802.1399999999994</c:v>
                </c:pt>
                <c:pt idx="73">
                  <c:v>3713.0400000000004</c:v>
                </c:pt>
                <c:pt idx="74">
                  <c:v>3680.1</c:v>
                </c:pt>
                <c:pt idx="75">
                  <c:v>3638.7</c:v>
                </c:pt>
                <c:pt idx="76">
                  <c:v>3609.36</c:v>
                </c:pt>
                <c:pt idx="77">
                  <c:v>3592.6199999999994</c:v>
                </c:pt>
                <c:pt idx="78">
                  <c:v>3553.74</c:v>
                </c:pt>
                <c:pt idx="79">
                  <c:v>3517.2</c:v>
                </c:pt>
                <c:pt idx="80">
                  <c:v>3480.66</c:v>
                </c:pt>
                <c:pt idx="81">
                  <c:v>3442.1399999999994</c:v>
                </c:pt>
                <c:pt idx="82">
                  <c:v>3412.26</c:v>
                </c:pt>
                <c:pt idx="83">
                  <c:v>3398.4</c:v>
                </c:pt>
                <c:pt idx="84">
                  <c:v>3371.76</c:v>
                </c:pt>
                <c:pt idx="85">
                  <c:v>3314.16</c:v>
                </c:pt>
                <c:pt idx="86">
                  <c:v>3282.3</c:v>
                </c:pt>
                <c:pt idx="87">
                  <c:v>3243.78</c:v>
                </c:pt>
                <c:pt idx="88">
                  <c:v>3223.98</c:v>
                </c:pt>
                <c:pt idx="89">
                  <c:v>3143.88</c:v>
                </c:pt>
                <c:pt idx="90">
                  <c:v>3079.26</c:v>
                </c:pt>
                <c:pt idx="91">
                  <c:v>3052.26</c:v>
                </c:pt>
                <c:pt idx="92">
                  <c:v>3054.96</c:v>
                </c:pt>
                <c:pt idx="93">
                  <c:v>3002.22</c:v>
                </c:pt>
                <c:pt idx="94">
                  <c:v>2926.8</c:v>
                </c:pt>
                <c:pt idx="95">
                  <c:v>2929.32</c:v>
                </c:pt>
              </c:numCache>
            </c:numRef>
          </c:val>
          <c:smooth val="0"/>
        </c:ser>
        <c:ser>
          <c:idx val="77"/>
          <c:order val="76"/>
          <c:tx>
            <c:strRef>
              <c:f>'Energy Data'!$CA$104</c:f>
              <c:strCache>
                <c:ptCount val="1"/>
                <c:pt idx="0">
                  <c:v>8/17/2016</c:v>
                </c:pt>
              </c:strCache>
            </c:strRef>
          </c:tx>
          <c:spPr>
            <a:ln w="34925" cap="rnd">
              <a:solidFill>
                <a:schemeClr val="accent6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Data'!$CA$105:$CA$200</c:f>
              <c:numCache>
                <c:formatCode>General</c:formatCode>
                <c:ptCount val="96"/>
                <c:pt idx="0">
                  <c:v>2895.12</c:v>
                </c:pt>
                <c:pt idx="1">
                  <c:v>2900.52</c:v>
                </c:pt>
                <c:pt idx="2">
                  <c:v>2859.84</c:v>
                </c:pt>
                <c:pt idx="3">
                  <c:v>2863.44</c:v>
                </c:pt>
                <c:pt idx="4">
                  <c:v>2833.2</c:v>
                </c:pt>
                <c:pt idx="5">
                  <c:v>2831.76</c:v>
                </c:pt>
                <c:pt idx="6">
                  <c:v>2831.22</c:v>
                </c:pt>
                <c:pt idx="7">
                  <c:v>2822.76</c:v>
                </c:pt>
                <c:pt idx="8">
                  <c:v>2804.04</c:v>
                </c:pt>
                <c:pt idx="9">
                  <c:v>2793.6</c:v>
                </c:pt>
                <c:pt idx="10">
                  <c:v>2802.42</c:v>
                </c:pt>
                <c:pt idx="11">
                  <c:v>2791.98</c:v>
                </c:pt>
                <c:pt idx="12">
                  <c:v>2782.62</c:v>
                </c:pt>
                <c:pt idx="13">
                  <c:v>2790</c:v>
                </c:pt>
                <c:pt idx="14">
                  <c:v>2762.82</c:v>
                </c:pt>
                <c:pt idx="15">
                  <c:v>2775.24</c:v>
                </c:pt>
                <c:pt idx="16">
                  <c:v>2788.2</c:v>
                </c:pt>
                <c:pt idx="17">
                  <c:v>2784.78</c:v>
                </c:pt>
                <c:pt idx="18">
                  <c:v>2803.86</c:v>
                </c:pt>
                <c:pt idx="19">
                  <c:v>2805.66</c:v>
                </c:pt>
                <c:pt idx="20">
                  <c:v>2792.16</c:v>
                </c:pt>
                <c:pt idx="21">
                  <c:v>2879.46</c:v>
                </c:pt>
                <c:pt idx="22">
                  <c:v>2983.5</c:v>
                </c:pt>
                <c:pt idx="23">
                  <c:v>3025.8</c:v>
                </c:pt>
                <c:pt idx="24">
                  <c:v>3146.94</c:v>
                </c:pt>
                <c:pt idx="25">
                  <c:v>3216.6</c:v>
                </c:pt>
                <c:pt idx="26">
                  <c:v>3442.1399999999994</c:v>
                </c:pt>
                <c:pt idx="27">
                  <c:v>3537.3600000000006</c:v>
                </c:pt>
                <c:pt idx="28">
                  <c:v>3619.08</c:v>
                </c:pt>
                <c:pt idx="29">
                  <c:v>3636.1799999999994</c:v>
                </c:pt>
                <c:pt idx="30">
                  <c:v>3697.38</c:v>
                </c:pt>
                <c:pt idx="31">
                  <c:v>3760.7400000000002</c:v>
                </c:pt>
                <c:pt idx="32">
                  <c:v>3819.0599999999995</c:v>
                </c:pt>
                <c:pt idx="33">
                  <c:v>3862.7999999999997</c:v>
                </c:pt>
                <c:pt idx="34">
                  <c:v>3945.5999999999995</c:v>
                </c:pt>
                <c:pt idx="35">
                  <c:v>4041.54</c:v>
                </c:pt>
                <c:pt idx="36">
                  <c:v>4052.7</c:v>
                </c:pt>
                <c:pt idx="37">
                  <c:v>4051.8</c:v>
                </c:pt>
                <c:pt idx="38">
                  <c:v>4053.78</c:v>
                </c:pt>
                <c:pt idx="39">
                  <c:v>4098.0600000000004</c:v>
                </c:pt>
                <c:pt idx="40">
                  <c:v>4202.6400000000003</c:v>
                </c:pt>
                <c:pt idx="41">
                  <c:v>4233.0600000000004</c:v>
                </c:pt>
                <c:pt idx="42">
                  <c:v>4195.8</c:v>
                </c:pt>
                <c:pt idx="43">
                  <c:v>4227.66</c:v>
                </c:pt>
                <c:pt idx="44">
                  <c:v>4249.9799999999996</c:v>
                </c:pt>
                <c:pt idx="45">
                  <c:v>4258.8</c:v>
                </c:pt>
                <c:pt idx="46">
                  <c:v>4261.32</c:v>
                </c:pt>
                <c:pt idx="47">
                  <c:v>4250.7</c:v>
                </c:pt>
                <c:pt idx="48">
                  <c:v>4289.3999999999996</c:v>
                </c:pt>
                <c:pt idx="49">
                  <c:v>4263.66</c:v>
                </c:pt>
                <c:pt idx="50">
                  <c:v>4272.4799999999996</c:v>
                </c:pt>
                <c:pt idx="51">
                  <c:v>4291.5600000000004</c:v>
                </c:pt>
                <c:pt idx="52">
                  <c:v>4310.28</c:v>
                </c:pt>
                <c:pt idx="53">
                  <c:v>4326.66</c:v>
                </c:pt>
                <c:pt idx="54">
                  <c:v>4332.78</c:v>
                </c:pt>
                <c:pt idx="55">
                  <c:v>4327.38</c:v>
                </c:pt>
                <c:pt idx="56">
                  <c:v>4333.1400000000003</c:v>
                </c:pt>
                <c:pt idx="57">
                  <c:v>4313.34</c:v>
                </c:pt>
                <c:pt idx="58">
                  <c:v>4337.82</c:v>
                </c:pt>
                <c:pt idx="59">
                  <c:v>4306.5</c:v>
                </c:pt>
                <c:pt idx="60">
                  <c:v>4295.34</c:v>
                </c:pt>
                <c:pt idx="61">
                  <c:v>4277.34</c:v>
                </c:pt>
                <c:pt idx="62">
                  <c:v>4264.74</c:v>
                </c:pt>
                <c:pt idx="63">
                  <c:v>4269.96</c:v>
                </c:pt>
                <c:pt idx="64">
                  <c:v>4240.4399999999996</c:v>
                </c:pt>
                <c:pt idx="65">
                  <c:v>4199.58</c:v>
                </c:pt>
                <c:pt idx="66">
                  <c:v>4168.08</c:v>
                </c:pt>
                <c:pt idx="67">
                  <c:v>4099.32</c:v>
                </c:pt>
                <c:pt idx="68">
                  <c:v>4030.56</c:v>
                </c:pt>
                <c:pt idx="69">
                  <c:v>3957.6600000000003</c:v>
                </c:pt>
                <c:pt idx="70">
                  <c:v>3859.7399999999993</c:v>
                </c:pt>
                <c:pt idx="71">
                  <c:v>3797.9999999999995</c:v>
                </c:pt>
                <c:pt idx="72">
                  <c:v>3769.02</c:v>
                </c:pt>
                <c:pt idx="73">
                  <c:v>3738.2400000000002</c:v>
                </c:pt>
                <c:pt idx="74">
                  <c:v>3691.9800000000005</c:v>
                </c:pt>
                <c:pt idx="75">
                  <c:v>3648.4200000000005</c:v>
                </c:pt>
                <c:pt idx="76">
                  <c:v>3627</c:v>
                </c:pt>
                <c:pt idx="77">
                  <c:v>3598.3799999999997</c:v>
                </c:pt>
                <c:pt idx="78">
                  <c:v>3567.6</c:v>
                </c:pt>
                <c:pt idx="79">
                  <c:v>3506.9399999999996</c:v>
                </c:pt>
                <c:pt idx="80">
                  <c:v>3491.1</c:v>
                </c:pt>
                <c:pt idx="81">
                  <c:v>3437.4600000000005</c:v>
                </c:pt>
                <c:pt idx="82">
                  <c:v>3397.5</c:v>
                </c:pt>
                <c:pt idx="83">
                  <c:v>3355.74</c:v>
                </c:pt>
                <c:pt idx="84">
                  <c:v>3335.94</c:v>
                </c:pt>
                <c:pt idx="85">
                  <c:v>3310.02</c:v>
                </c:pt>
                <c:pt idx="86">
                  <c:v>3277.44</c:v>
                </c:pt>
                <c:pt idx="87">
                  <c:v>3276.36</c:v>
                </c:pt>
                <c:pt idx="88">
                  <c:v>3235.86</c:v>
                </c:pt>
                <c:pt idx="89">
                  <c:v>3189.42</c:v>
                </c:pt>
                <c:pt idx="90">
                  <c:v>3125.16</c:v>
                </c:pt>
                <c:pt idx="91">
                  <c:v>3096.72</c:v>
                </c:pt>
                <c:pt idx="92">
                  <c:v>3078.18</c:v>
                </c:pt>
                <c:pt idx="93">
                  <c:v>3008.7</c:v>
                </c:pt>
                <c:pt idx="94">
                  <c:v>2955.42</c:v>
                </c:pt>
                <c:pt idx="95">
                  <c:v>2924.28</c:v>
                </c:pt>
              </c:numCache>
            </c:numRef>
          </c:val>
          <c:smooth val="0"/>
        </c:ser>
        <c:ser>
          <c:idx val="78"/>
          <c:order val="77"/>
          <c:tx>
            <c:strRef>
              <c:f>'Energy Data'!$CB$104</c:f>
              <c:strCache>
                <c:ptCount val="1"/>
                <c:pt idx="0">
                  <c:v>8/18/2016</c:v>
                </c:pt>
              </c:strCache>
            </c:strRef>
          </c:tx>
          <c:spPr>
            <a:ln w="34925" cap="rnd">
              <a:solidFill>
                <a:schemeClr val="accent1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Data'!$CB$105:$CB$200</c:f>
              <c:numCache>
                <c:formatCode>General</c:formatCode>
                <c:ptCount val="96"/>
                <c:pt idx="0">
                  <c:v>2909.7</c:v>
                </c:pt>
                <c:pt idx="1">
                  <c:v>2903.4</c:v>
                </c:pt>
                <c:pt idx="2">
                  <c:v>2893.32</c:v>
                </c:pt>
                <c:pt idx="3">
                  <c:v>2893.32</c:v>
                </c:pt>
                <c:pt idx="4">
                  <c:v>2857.86</c:v>
                </c:pt>
                <c:pt idx="5">
                  <c:v>2831.76</c:v>
                </c:pt>
                <c:pt idx="6">
                  <c:v>2838.96</c:v>
                </c:pt>
                <c:pt idx="7">
                  <c:v>2828.16</c:v>
                </c:pt>
                <c:pt idx="8">
                  <c:v>2829.78</c:v>
                </c:pt>
                <c:pt idx="9">
                  <c:v>2826.72</c:v>
                </c:pt>
                <c:pt idx="10">
                  <c:v>2829.06</c:v>
                </c:pt>
                <c:pt idx="11">
                  <c:v>2808.36</c:v>
                </c:pt>
                <c:pt idx="12">
                  <c:v>2817</c:v>
                </c:pt>
                <c:pt idx="13">
                  <c:v>2831.58</c:v>
                </c:pt>
                <c:pt idx="14">
                  <c:v>2820.24</c:v>
                </c:pt>
                <c:pt idx="15">
                  <c:v>2831.22</c:v>
                </c:pt>
                <c:pt idx="16">
                  <c:v>2839.32</c:v>
                </c:pt>
                <c:pt idx="17">
                  <c:v>2855.7</c:v>
                </c:pt>
                <c:pt idx="18">
                  <c:v>2858.58</c:v>
                </c:pt>
                <c:pt idx="19">
                  <c:v>2845.08</c:v>
                </c:pt>
                <c:pt idx="20">
                  <c:v>2878.92</c:v>
                </c:pt>
                <c:pt idx="21">
                  <c:v>2976.84</c:v>
                </c:pt>
                <c:pt idx="22">
                  <c:v>3112.2</c:v>
                </c:pt>
                <c:pt idx="23">
                  <c:v>3147.48</c:v>
                </c:pt>
                <c:pt idx="24">
                  <c:v>3230.28</c:v>
                </c:pt>
                <c:pt idx="25">
                  <c:v>3338.1</c:v>
                </c:pt>
                <c:pt idx="26">
                  <c:v>3592.0800000000004</c:v>
                </c:pt>
                <c:pt idx="27">
                  <c:v>3641.4000000000005</c:v>
                </c:pt>
                <c:pt idx="28">
                  <c:v>3699.36</c:v>
                </c:pt>
                <c:pt idx="29">
                  <c:v>3687.12</c:v>
                </c:pt>
                <c:pt idx="30">
                  <c:v>3718.98</c:v>
                </c:pt>
                <c:pt idx="31">
                  <c:v>3799.62</c:v>
                </c:pt>
                <c:pt idx="32">
                  <c:v>3847.1399999999994</c:v>
                </c:pt>
                <c:pt idx="33">
                  <c:v>3897.54</c:v>
                </c:pt>
                <c:pt idx="34">
                  <c:v>3968.82</c:v>
                </c:pt>
                <c:pt idx="35">
                  <c:v>4052.34</c:v>
                </c:pt>
                <c:pt idx="36">
                  <c:v>4079.1599999999994</c:v>
                </c:pt>
                <c:pt idx="37">
                  <c:v>4145.76</c:v>
                </c:pt>
                <c:pt idx="38">
                  <c:v>4150.62</c:v>
                </c:pt>
                <c:pt idx="39">
                  <c:v>4200.84</c:v>
                </c:pt>
                <c:pt idx="40">
                  <c:v>4223.7</c:v>
                </c:pt>
                <c:pt idx="41">
                  <c:v>4258.4399999999996</c:v>
                </c:pt>
                <c:pt idx="42">
                  <c:v>4291.92</c:v>
                </c:pt>
                <c:pt idx="43">
                  <c:v>4316.04</c:v>
                </c:pt>
                <c:pt idx="44">
                  <c:v>4338.72</c:v>
                </c:pt>
                <c:pt idx="45">
                  <c:v>4326.4799999999996</c:v>
                </c:pt>
                <c:pt idx="46">
                  <c:v>4347</c:v>
                </c:pt>
                <c:pt idx="47">
                  <c:v>4363.5600000000004</c:v>
                </c:pt>
                <c:pt idx="48">
                  <c:v>4385.7</c:v>
                </c:pt>
                <c:pt idx="49">
                  <c:v>4407.12</c:v>
                </c:pt>
                <c:pt idx="50">
                  <c:v>4372.2</c:v>
                </c:pt>
                <c:pt idx="51">
                  <c:v>4368.42</c:v>
                </c:pt>
                <c:pt idx="52">
                  <c:v>4350.78</c:v>
                </c:pt>
                <c:pt idx="53">
                  <c:v>4368.96</c:v>
                </c:pt>
                <c:pt idx="54">
                  <c:v>4375.8</c:v>
                </c:pt>
                <c:pt idx="55">
                  <c:v>4393.8</c:v>
                </c:pt>
                <c:pt idx="56">
                  <c:v>4391.82</c:v>
                </c:pt>
                <c:pt idx="57">
                  <c:v>4390.74</c:v>
                </c:pt>
                <c:pt idx="58">
                  <c:v>4367.16</c:v>
                </c:pt>
                <c:pt idx="59">
                  <c:v>4369.32</c:v>
                </c:pt>
                <c:pt idx="60">
                  <c:v>4372.0200000000004</c:v>
                </c:pt>
                <c:pt idx="61">
                  <c:v>4359.96</c:v>
                </c:pt>
                <c:pt idx="62">
                  <c:v>4335.12</c:v>
                </c:pt>
                <c:pt idx="63">
                  <c:v>4305.42</c:v>
                </c:pt>
                <c:pt idx="64">
                  <c:v>4273.92</c:v>
                </c:pt>
                <c:pt idx="65">
                  <c:v>4255.38</c:v>
                </c:pt>
                <c:pt idx="66">
                  <c:v>4174.0200000000004</c:v>
                </c:pt>
                <c:pt idx="67">
                  <c:v>4129.38</c:v>
                </c:pt>
                <c:pt idx="68">
                  <c:v>4047.6600000000003</c:v>
                </c:pt>
                <c:pt idx="69">
                  <c:v>3936.24</c:v>
                </c:pt>
                <c:pt idx="70">
                  <c:v>3827.5199999999995</c:v>
                </c:pt>
                <c:pt idx="71">
                  <c:v>3780.36</c:v>
                </c:pt>
                <c:pt idx="72">
                  <c:v>3723.66</c:v>
                </c:pt>
                <c:pt idx="73">
                  <c:v>3670.56</c:v>
                </c:pt>
                <c:pt idx="74">
                  <c:v>3612.96</c:v>
                </c:pt>
                <c:pt idx="75">
                  <c:v>3564.5399999999995</c:v>
                </c:pt>
                <c:pt idx="76">
                  <c:v>3555.9</c:v>
                </c:pt>
                <c:pt idx="77">
                  <c:v>3548.16</c:v>
                </c:pt>
                <c:pt idx="78">
                  <c:v>3493.6200000000003</c:v>
                </c:pt>
                <c:pt idx="79">
                  <c:v>3465.18</c:v>
                </c:pt>
                <c:pt idx="80">
                  <c:v>3436.74</c:v>
                </c:pt>
                <c:pt idx="81">
                  <c:v>3410.82</c:v>
                </c:pt>
                <c:pt idx="82">
                  <c:v>3400.2</c:v>
                </c:pt>
                <c:pt idx="83">
                  <c:v>3368.34</c:v>
                </c:pt>
                <c:pt idx="84">
                  <c:v>3361.32</c:v>
                </c:pt>
                <c:pt idx="85">
                  <c:v>3321.9</c:v>
                </c:pt>
                <c:pt idx="86">
                  <c:v>3295.44</c:v>
                </c:pt>
                <c:pt idx="87">
                  <c:v>3267.18</c:v>
                </c:pt>
                <c:pt idx="88">
                  <c:v>3256.02</c:v>
                </c:pt>
                <c:pt idx="89">
                  <c:v>3179.34</c:v>
                </c:pt>
                <c:pt idx="90">
                  <c:v>3114.9</c:v>
                </c:pt>
                <c:pt idx="91">
                  <c:v>3087</c:v>
                </c:pt>
                <c:pt idx="92">
                  <c:v>3058.74</c:v>
                </c:pt>
                <c:pt idx="93">
                  <c:v>3036.06</c:v>
                </c:pt>
                <c:pt idx="94">
                  <c:v>3016.08</c:v>
                </c:pt>
                <c:pt idx="95">
                  <c:v>2984.4</c:v>
                </c:pt>
              </c:numCache>
            </c:numRef>
          </c:val>
          <c:smooth val="0"/>
        </c:ser>
        <c:ser>
          <c:idx val="79"/>
          <c:order val="78"/>
          <c:tx>
            <c:strRef>
              <c:f>'Energy Data'!$CC$104</c:f>
              <c:strCache>
                <c:ptCount val="1"/>
                <c:pt idx="0">
                  <c:v>8/19/2016</c:v>
                </c:pt>
              </c:strCache>
            </c:strRef>
          </c:tx>
          <c:spPr>
            <a:ln w="34925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Data'!$CC$105:$CC$200</c:f>
              <c:numCache>
                <c:formatCode>General</c:formatCode>
                <c:ptCount val="96"/>
                <c:pt idx="0">
                  <c:v>2966.58</c:v>
                </c:pt>
                <c:pt idx="1">
                  <c:v>2949.48</c:v>
                </c:pt>
                <c:pt idx="2">
                  <c:v>2950.92</c:v>
                </c:pt>
                <c:pt idx="3">
                  <c:v>2936.88</c:v>
                </c:pt>
                <c:pt idx="4">
                  <c:v>2905.92</c:v>
                </c:pt>
                <c:pt idx="5">
                  <c:v>2898.54</c:v>
                </c:pt>
                <c:pt idx="6">
                  <c:v>2901.78</c:v>
                </c:pt>
                <c:pt idx="7">
                  <c:v>2931.84</c:v>
                </c:pt>
                <c:pt idx="8">
                  <c:v>2927.16</c:v>
                </c:pt>
                <c:pt idx="9">
                  <c:v>2935.8</c:v>
                </c:pt>
                <c:pt idx="10">
                  <c:v>2920.68</c:v>
                </c:pt>
                <c:pt idx="11">
                  <c:v>2907.36</c:v>
                </c:pt>
                <c:pt idx="12">
                  <c:v>2902.5</c:v>
                </c:pt>
                <c:pt idx="13">
                  <c:v>2892.42</c:v>
                </c:pt>
                <c:pt idx="14">
                  <c:v>2897.46</c:v>
                </c:pt>
                <c:pt idx="15">
                  <c:v>2889.36</c:v>
                </c:pt>
                <c:pt idx="16">
                  <c:v>2901.06</c:v>
                </c:pt>
                <c:pt idx="17">
                  <c:v>2890.44</c:v>
                </c:pt>
                <c:pt idx="18">
                  <c:v>2899.62</c:v>
                </c:pt>
                <c:pt idx="19">
                  <c:v>2918.52</c:v>
                </c:pt>
                <c:pt idx="20">
                  <c:v>2954.88</c:v>
                </c:pt>
                <c:pt idx="21">
                  <c:v>3043.8</c:v>
                </c:pt>
                <c:pt idx="22">
                  <c:v>3151.26</c:v>
                </c:pt>
                <c:pt idx="23">
                  <c:v>3168.36</c:v>
                </c:pt>
                <c:pt idx="24">
                  <c:v>3142.08</c:v>
                </c:pt>
                <c:pt idx="25">
                  <c:v>3210.48</c:v>
                </c:pt>
                <c:pt idx="26">
                  <c:v>3436.92</c:v>
                </c:pt>
                <c:pt idx="27">
                  <c:v>3497.4</c:v>
                </c:pt>
                <c:pt idx="28">
                  <c:v>3486.7800000000007</c:v>
                </c:pt>
                <c:pt idx="29">
                  <c:v>3461.04</c:v>
                </c:pt>
                <c:pt idx="30">
                  <c:v>3397.86</c:v>
                </c:pt>
                <c:pt idx="31">
                  <c:v>3446.4599999999996</c:v>
                </c:pt>
                <c:pt idx="32">
                  <c:v>3431.34</c:v>
                </c:pt>
                <c:pt idx="33">
                  <c:v>3447</c:v>
                </c:pt>
                <c:pt idx="34">
                  <c:v>3474.36</c:v>
                </c:pt>
                <c:pt idx="35">
                  <c:v>3503.34</c:v>
                </c:pt>
                <c:pt idx="36">
                  <c:v>3527.28</c:v>
                </c:pt>
                <c:pt idx="37">
                  <c:v>3553.92</c:v>
                </c:pt>
                <c:pt idx="38">
                  <c:v>3582.54</c:v>
                </c:pt>
                <c:pt idx="39">
                  <c:v>3592.98</c:v>
                </c:pt>
                <c:pt idx="40">
                  <c:v>3598.74</c:v>
                </c:pt>
                <c:pt idx="41">
                  <c:v>3647.34</c:v>
                </c:pt>
                <c:pt idx="42">
                  <c:v>3681.3599999999997</c:v>
                </c:pt>
                <c:pt idx="43">
                  <c:v>3698.82</c:v>
                </c:pt>
                <c:pt idx="44">
                  <c:v>3703.6799999999994</c:v>
                </c:pt>
                <c:pt idx="45">
                  <c:v>3698.46</c:v>
                </c:pt>
                <c:pt idx="46">
                  <c:v>3722.22</c:v>
                </c:pt>
                <c:pt idx="47">
                  <c:v>3728.16</c:v>
                </c:pt>
                <c:pt idx="48">
                  <c:v>3719.3399999999997</c:v>
                </c:pt>
                <c:pt idx="49">
                  <c:v>3724.7399999999993</c:v>
                </c:pt>
                <c:pt idx="50">
                  <c:v>3741.48</c:v>
                </c:pt>
                <c:pt idx="51">
                  <c:v>3731.4000000000005</c:v>
                </c:pt>
                <c:pt idx="52">
                  <c:v>3742.38</c:v>
                </c:pt>
                <c:pt idx="53">
                  <c:v>3713.7599999999998</c:v>
                </c:pt>
                <c:pt idx="54">
                  <c:v>3719.88</c:v>
                </c:pt>
                <c:pt idx="55">
                  <c:v>3734.46</c:v>
                </c:pt>
                <c:pt idx="56">
                  <c:v>3743.2799999999997</c:v>
                </c:pt>
                <c:pt idx="57">
                  <c:v>3745.8</c:v>
                </c:pt>
                <c:pt idx="58">
                  <c:v>3718.8000000000006</c:v>
                </c:pt>
                <c:pt idx="59">
                  <c:v>3733.02</c:v>
                </c:pt>
                <c:pt idx="60">
                  <c:v>3726.54</c:v>
                </c:pt>
                <c:pt idx="61">
                  <c:v>3715.0199999999995</c:v>
                </c:pt>
                <c:pt idx="62">
                  <c:v>3720.42</c:v>
                </c:pt>
                <c:pt idx="63">
                  <c:v>3710.8799999999997</c:v>
                </c:pt>
                <c:pt idx="64">
                  <c:v>3686.4000000000005</c:v>
                </c:pt>
                <c:pt idx="65">
                  <c:v>3672.3600000000006</c:v>
                </c:pt>
                <c:pt idx="66">
                  <c:v>3663.18</c:v>
                </c:pt>
                <c:pt idx="67">
                  <c:v>3644.2800000000007</c:v>
                </c:pt>
                <c:pt idx="68">
                  <c:v>3660.84</c:v>
                </c:pt>
                <c:pt idx="69">
                  <c:v>3599.46</c:v>
                </c:pt>
                <c:pt idx="70">
                  <c:v>3515.58</c:v>
                </c:pt>
                <c:pt idx="71">
                  <c:v>3508.92</c:v>
                </c:pt>
                <c:pt idx="72">
                  <c:v>3499.9199999999996</c:v>
                </c:pt>
                <c:pt idx="73">
                  <c:v>3516.1200000000003</c:v>
                </c:pt>
                <c:pt idx="74">
                  <c:v>3469.6800000000003</c:v>
                </c:pt>
                <c:pt idx="75">
                  <c:v>3466.8</c:v>
                </c:pt>
                <c:pt idx="76">
                  <c:v>3478.6799999999994</c:v>
                </c:pt>
                <c:pt idx="77">
                  <c:v>3441.7800000000007</c:v>
                </c:pt>
                <c:pt idx="78">
                  <c:v>3412.98</c:v>
                </c:pt>
                <c:pt idx="79">
                  <c:v>3366.9</c:v>
                </c:pt>
                <c:pt idx="80">
                  <c:v>3363.66</c:v>
                </c:pt>
                <c:pt idx="81">
                  <c:v>3326.94</c:v>
                </c:pt>
                <c:pt idx="82">
                  <c:v>3310.56</c:v>
                </c:pt>
                <c:pt idx="83">
                  <c:v>3309.12</c:v>
                </c:pt>
                <c:pt idx="84">
                  <c:v>3279.42</c:v>
                </c:pt>
                <c:pt idx="85">
                  <c:v>3256.2</c:v>
                </c:pt>
                <c:pt idx="86">
                  <c:v>3234.42</c:v>
                </c:pt>
                <c:pt idx="87">
                  <c:v>3210.66</c:v>
                </c:pt>
                <c:pt idx="88">
                  <c:v>3180.42</c:v>
                </c:pt>
                <c:pt idx="89">
                  <c:v>3133.62</c:v>
                </c:pt>
                <c:pt idx="90">
                  <c:v>3098.16</c:v>
                </c:pt>
                <c:pt idx="91">
                  <c:v>3072.06</c:v>
                </c:pt>
                <c:pt idx="92">
                  <c:v>3086.28</c:v>
                </c:pt>
                <c:pt idx="93">
                  <c:v>3046.68</c:v>
                </c:pt>
                <c:pt idx="94">
                  <c:v>3031.74</c:v>
                </c:pt>
                <c:pt idx="95">
                  <c:v>3012.48</c:v>
                </c:pt>
              </c:numCache>
            </c:numRef>
          </c:val>
          <c:smooth val="0"/>
        </c:ser>
        <c:ser>
          <c:idx val="80"/>
          <c:order val="79"/>
          <c:tx>
            <c:strRef>
              <c:f>'Energy Data'!$CD$104</c:f>
              <c:strCache>
                <c:ptCount val="1"/>
                <c:pt idx="0">
                  <c:v>20-Aug</c:v>
                </c:pt>
              </c:strCache>
            </c:strRef>
          </c:tx>
          <c:spPr>
            <a:ln w="34925" cap="rnd">
              <a:solidFill>
                <a:schemeClr val="accent3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Data'!$CD$105:$CD$200</c:f>
              <c:numCache>
                <c:formatCode>General</c:formatCode>
                <c:ptCount val="96"/>
                <c:pt idx="0">
                  <c:v>2993.4</c:v>
                </c:pt>
                <c:pt idx="1">
                  <c:v>3005.1</c:v>
                </c:pt>
                <c:pt idx="2">
                  <c:v>2990.52</c:v>
                </c:pt>
                <c:pt idx="3">
                  <c:v>2966.04</c:v>
                </c:pt>
                <c:pt idx="4">
                  <c:v>2939.22</c:v>
                </c:pt>
                <c:pt idx="5">
                  <c:v>2941.74</c:v>
                </c:pt>
                <c:pt idx="6">
                  <c:v>2937.42</c:v>
                </c:pt>
                <c:pt idx="7">
                  <c:v>2923.74</c:v>
                </c:pt>
                <c:pt idx="8">
                  <c:v>2916.18</c:v>
                </c:pt>
                <c:pt idx="9">
                  <c:v>2937.06</c:v>
                </c:pt>
                <c:pt idx="10">
                  <c:v>2922.12</c:v>
                </c:pt>
                <c:pt idx="11">
                  <c:v>2912.4</c:v>
                </c:pt>
                <c:pt idx="12">
                  <c:v>2909.16</c:v>
                </c:pt>
                <c:pt idx="13">
                  <c:v>2908.44</c:v>
                </c:pt>
                <c:pt idx="14">
                  <c:v>2909.88</c:v>
                </c:pt>
                <c:pt idx="15">
                  <c:v>2909.88</c:v>
                </c:pt>
                <c:pt idx="16">
                  <c:v>2916.9</c:v>
                </c:pt>
                <c:pt idx="17">
                  <c:v>2901.96</c:v>
                </c:pt>
                <c:pt idx="18">
                  <c:v>2917.08</c:v>
                </c:pt>
                <c:pt idx="19">
                  <c:v>2922.12</c:v>
                </c:pt>
                <c:pt idx="20">
                  <c:v>2896.74</c:v>
                </c:pt>
                <c:pt idx="21">
                  <c:v>2934.18</c:v>
                </c:pt>
                <c:pt idx="22">
                  <c:v>3005.64</c:v>
                </c:pt>
                <c:pt idx="23">
                  <c:v>3020.4</c:v>
                </c:pt>
                <c:pt idx="24">
                  <c:v>3027.42</c:v>
                </c:pt>
                <c:pt idx="25">
                  <c:v>3000.6</c:v>
                </c:pt>
                <c:pt idx="26">
                  <c:v>2761.92</c:v>
                </c:pt>
                <c:pt idx="27">
                  <c:v>2715.3</c:v>
                </c:pt>
                <c:pt idx="28">
                  <c:v>2684.16</c:v>
                </c:pt>
                <c:pt idx="29">
                  <c:v>2772.9</c:v>
                </c:pt>
                <c:pt idx="30">
                  <c:v>2930.4</c:v>
                </c:pt>
                <c:pt idx="31">
                  <c:v>2966.4</c:v>
                </c:pt>
                <c:pt idx="32">
                  <c:v>2976.48</c:v>
                </c:pt>
                <c:pt idx="33">
                  <c:v>3015.54</c:v>
                </c:pt>
                <c:pt idx="34">
                  <c:v>3132.36</c:v>
                </c:pt>
                <c:pt idx="35">
                  <c:v>3192.66</c:v>
                </c:pt>
                <c:pt idx="36">
                  <c:v>3176.28</c:v>
                </c:pt>
                <c:pt idx="37">
                  <c:v>3195.18</c:v>
                </c:pt>
                <c:pt idx="38">
                  <c:v>3230.46</c:v>
                </c:pt>
                <c:pt idx="39">
                  <c:v>3258.54</c:v>
                </c:pt>
                <c:pt idx="40">
                  <c:v>3284.64</c:v>
                </c:pt>
                <c:pt idx="41">
                  <c:v>3383.1</c:v>
                </c:pt>
                <c:pt idx="42">
                  <c:v>3483.9000000000005</c:v>
                </c:pt>
                <c:pt idx="43">
                  <c:v>3533.0400000000004</c:v>
                </c:pt>
                <c:pt idx="44">
                  <c:v>3550.4999999999995</c:v>
                </c:pt>
                <c:pt idx="45">
                  <c:v>3558.9599999999996</c:v>
                </c:pt>
                <c:pt idx="46">
                  <c:v>3547.98</c:v>
                </c:pt>
                <c:pt idx="47">
                  <c:v>3554.46</c:v>
                </c:pt>
                <c:pt idx="48">
                  <c:v>3568.8599999999997</c:v>
                </c:pt>
                <c:pt idx="49">
                  <c:v>3593.34</c:v>
                </c:pt>
                <c:pt idx="50">
                  <c:v>3615.66</c:v>
                </c:pt>
                <c:pt idx="51">
                  <c:v>3611.7000000000003</c:v>
                </c:pt>
                <c:pt idx="52">
                  <c:v>3579.3</c:v>
                </c:pt>
                <c:pt idx="53">
                  <c:v>3640.68</c:v>
                </c:pt>
                <c:pt idx="54">
                  <c:v>3630.42</c:v>
                </c:pt>
                <c:pt idx="55">
                  <c:v>3648.9599999999996</c:v>
                </c:pt>
                <c:pt idx="56">
                  <c:v>3657.2399999999993</c:v>
                </c:pt>
                <c:pt idx="57">
                  <c:v>3629.3399999999997</c:v>
                </c:pt>
                <c:pt idx="58">
                  <c:v>3602.5199999999995</c:v>
                </c:pt>
                <c:pt idx="59">
                  <c:v>3597.8400000000006</c:v>
                </c:pt>
                <c:pt idx="60">
                  <c:v>3624.84</c:v>
                </c:pt>
                <c:pt idx="61">
                  <c:v>3569.4</c:v>
                </c:pt>
                <c:pt idx="62">
                  <c:v>3542.76</c:v>
                </c:pt>
                <c:pt idx="63">
                  <c:v>3523.6799999999994</c:v>
                </c:pt>
                <c:pt idx="64">
                  <c:v>3511.2599999999998</c:v>
                </c:pt>
                <c:pt idx="65">
                  <c:v>3513.2400000000002</c:v>
                </c:pt>
                <c:pt idx="66">
                  <c:v>3505.32</c:v>
                </c:pt>
                <c:pt idx="67">
                  <c:v>3502.0800000000004</c:v>
                </c:pt>
                <c:pt idx="68">
                  <c:v>3487.3199999999997</c:v>
                </c:pt>
                <c:pt idx="69">
                  <c:v>3456</c:v>
                </c:pt>
                <c:pt idx="70">
                  <c:v>3418.74</c:v>
                </c:pt>
                <c:pt idx="71">
                  <c:v>3414.42</c:v>
                </c:pt>
                <c:pt idx="72">
                  <c:v>3401.46</c:v>
                </c:pt>
                <c:pt idx="73">
                  <c:v>3344.94</c:v>
                </c:pt>
                <c:pt idx="74">
                  <c:v>3317.22</c:v>
                </c:pt>
                <c:pt idx="75">
                  <c:v>3329.64</c:v>
                </c:pt>
                <c:pt idx="76">
                  <c:v>3337.74</c:v>
                </c:pt>
                <c:pt idx="77">
                  <c:v>3361.14</c:v>
                </c:pt>
                <c:pt idx="78">
                  <c:v>3384</c:v>
                </c:pt>
                <c:pt idx="79">
                  <c:v>3353.58</c:v>
                </c:pt>
                <c:pt idx="80">
                  <c:v>3312.36</c:v>
                </c:pt>
                <c:pt idx="81">
                  <c:v>3316.14</c:v>
                </c:pt>
                <c:pt idx="82">
                  <c:v>3276</c:v>
                </c:pt>
                <c:pt idx="83">
                  <c:v>3276.36</c:v>
                </c:pt>
                <c:pt idx="84">
                  <c:v>3295.98</c:v>
                </c:pt>
                <c:pt idx="85">
                  <c:v>3262.5</c:v>
                </c:pt>
                <c:pt idx="86">
                  <c:v>3238.56</c:v>
                </c:pt>
                <c:pt idx="87">
                  <c:v>3239.64</c:v>
                </c:pt>
                <c:pt idx="88">
                  <c:v>3220.56</c:v>
                </c:pt>
                <c:pt idx="89">
                  <c:v>3182.58</c:v>
                </c:pt>
                <c:pt idx="90">
                  <c:v>3203.82</c:v>
                </c:pt>
                <c:pt idx="91">
                  <c:v>3178.08</c:v>
                </c:pt>
                <c:pt idx="92">
                  <c:v>3167.28</c:v>
                </c:pt>
                <c:pt idx="93">
                  <c:v>3142.08</c:v>
                </c:pt>
                <c:pt idx="94">
                  <c:v>3118.32</c:v>
                </c:pt>
                <c:pt idx="95">
                  <c:v>3093.84</c:v>
                </c:pt>
              </c:numCache>
            </c:numRef>
          </c:val>
          <c:smooth val="0"/>
        </c:ser>
        <c:ser>
          <c:idx val="81"/>
          <c:order val="80"/>
          <c:tx>
            <c:strRef>
              <c:f>'Energy Data'!$CE$104</c:f>
              <c:strCache>
                <c:ptCount val="1"/>
                <c:pt idx="0">
                  <c:v>21-Aug</c:v>
                </c:pt>
              </c:strCache>
            </c:strRef>
          </c:tx>
          <c:spPr>
            <a:ln w="34925" cap="rnd">
              <a:solidFill>
                <a:schemeClr val="accent4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Data'!$CE$105:$CE$200</c:f>
              <c:numCache>
                <c:formatCode>General</c:formatCode>
                <c:ptCount val="96"/>
                <c:pt idx="0">
                  <c:v>3105.9</c:v>
                </c:pt>
                <c:pt idx="1">
                  <c:v>3079.26</c:v>
                </c:pt>
                <c:pt idx="2">
                  <c:v>3048.3</c:v>
                </c:pt>
                <c:pt idx="3">
                  <c:v>3028.86</c:v>
                </c:pt>
                <c:pt idx="4">
                  <c:v>3017.7</c:v>
                </c:pt>
                <c:pt idx="5">
                  <c:v>3000.6</c:v>
                </c:pt>
                <c:pt idx="6">
                  <c:v>2998.08</c:v>
                </c:pt>
                <c:pt idx="7">
                  <c:v>2984.4</c:v>
                </c:pt>
                <c:pt idx="8">
                  <c:v>2971.62</c:v>
                </c:pt>
                <c:pt idx="9">
                  <c:v>2979.18</c:v>
                </c:pt>
                <c:pt idx="10">
                  <c:v>2964.6</c:v>
                </c:pt>
                <c:pt idx="11">
                  <c:v>2952.9</c:v>
                </c:pt>
                <c:pt idx="12">
                  <c:v>2965.86</c:v>
                </c:pt>
                <c:pt idx="13">
                  <c:v>2955.42</c:v>
                </c:pt>
                <c:pt idx="14">
                  <c:v>2950.92</c:v>
                </c:pt>
                <c:pt idx="15">
                  <c:v>2952.18</c:v>
                </c:pt>
                <c:pt idx="16">
                  <c:v>2953.62</c:v>
                </c:pt>
                <c:pt idx="17">
                  <c:v>2943.72</c:v>
                </c:pt>
                <c:pt idx="18">
                  <c:v>2957.58</c:v>
                </c:pt>
                <c:pt idx="19">
                  <c:v>2951.82</c:v>
                </c:pt>
                <c:pt idx="20">
                  <c:v>2932.02</c:v>
                </c:pt>
                <c:pt idx="21">
                  <c:v>2937.24</c:v>
                </c:pt>
                <c:pt idx="22">
                  <c:v>3006</c:v>
                </c:pt>
                <c:pt idx="23">
                  <c:v>3030.12</c:v>
                </c:pt>
                <c:pt idx="24">
                  <c:v>3022.74</c:v>
                </c:pt>
                <c:pt idx="25">
                  <c:v>3023.28</c:v>
                </c:pt>
                <c:pt idx="26">
                  <c:v>3093.12</c:v>
                </c:pt>
                <c:pt idx="27">
                  <c:v>3092.4</c:v>
                </c:pt>
                <c:pt idx="28">
                  <c:v>3068.28</c:v>
                </c:pt>
                <c:pt idx="29">
                  <c:v>3097.08</c:v>
                </c:pt>
                <c:pt idx="30">
                  <c:v>3146.04</c:v>
                </c:pt>
                <c:pt idx="31">
                  <c:v>3156.12</c:v>
                </c:pt>
                <c:pt idx="32">
                  <c:v>3160.8</c:v>
                </c:pt>
                <c:pt idx="33">
                  <c:v>3221.1</c:v>
                </c:pt>
                <c:pt idx="34">
                  <c:v>3244.5</c:v>
                </c:pt>
                <c:pt idx="35">
                  <c:v>3261.06</c:v>
                </c:pt>
                <c:pt idx="36">
                  <c:v>3286.44</c:v>
                </c:pt>
                <c:pt idx="37">
                  <c:v>3326.4</c:v>
                </c:pt>
                <c:pt idx="38">
                  <c:v>3344.04</c:v>
                </c:pt>
                <c:pt idx="39">
                  <c:v>3394.62</c:v>
                </c:pt>
                <c:pt idx="40">
                  <c:v>3384.9</c:v>
                </c:pt>
                <c:pt idx="41">
                  <c:v>3378.06</c:v>
                </c:pt>
                <c:pt idx="42">
                  <c:v>3363.66</c:v>
                </c:pt>
                <c:pt idx="43">
                  <c:v>3392.28</c:v>
                </c:pt>
                <c:pt idx="44">
                  <c:v>3415.32</c:v>
                </c:pt>
                <c:pt idx="45">
                  <c:v>3413.34</c:v>
                </c:pt>
                <c:pt idx="46">
                  <c:v>3446.1</c:v>
                </c:pt>
                <c:pt idx="47">
                  <c:v>3468.2400000000002</c:v>
                </c:pt>
                <c:pt idx="48">
                  <c:v>3483.54</c:v>
                </c:pt>
                <c:pt idx="49">
                  <c:v>3458.5200000000004</c:v>
                </c:pt>
                <c:pt idx="50">
                  <c:v>3465.5400000000004</c:v>
                </c:pt>
                <c:pt idx="51">
                  <c:v>3476.52</c:v>
                </c:pt>
                <c:pt idx="52">
                  <c:v>3482.1</c:v>
                </c:pt>
                <c:pt idx="53">
                  <c:v>3495.24</c:v>
                </c:pt>
                <c:pt idx="54">
                  <c:v>3492.3600000000006</c:v>
                </c:pt>
                <c:pt idx="55">
                  <c:v>3504.78</c:v>
                </c:pt>
                <c:pt idx="56">
                  <c:v>3503.88</c:v>
                </c:pt>
                <c:pt idx="57">
                  <c:v>3500.8200000000006</c:v>
                </c:pt>
                <c:pt idx="58">
                  <c:v>3465.36</c:v>
                </c:pt>
                <c:pt idx="59">
                  <c:v>3457.6199999999994</c:v>
                </c:pt>
                <c:pt idx="60">
                  <c:v>3466.8</c:v>
                </c:pt>
                <c:pt idx="61">
                  <c:v>3455.28</c:v>
                </c:pt>
                <c:pt idx="62">
                  <c:v>3459.0599999999995</c:v>
                </c:pt>
                <c:pt idx="63">
                  <c:v>3451.32</c:v>
                </c:pt>
                <c:pt idx="64">
                  <c:v>3444.84</c:v>
                </c:pt>
                <c:pt idx="65">
                  <c:v>3431.7000000000003</c:v>
                </c:pt>
                <c:pt idx="66">
                  <c:v>3415.86</c:v>
                </c:pt>
                <c:pt idx="67">
                  <c:v>3396.06</c:v>
                </c:pt>
                <c:pt idx="68">
                  <c:v>3410.46</c:v>
                </c:pt>
                <c:pt idx="69">
                  <c:v>3361.68</c:v>
                </c:pt>
                <c:pt idx="70">
                  <c:v>3325.86</c:v>
                </c:pt>
                <c:pt idx="71">
                  <c:v>3307.14</c:v>
                </c:pt>
                <c:pt idx="72">
                  <c:v>3312.72</c:v>
                </c:pt>
                <c:pt idx="73">
                  <c:v>3306.42</c:v>
                </c:pt>
                <c:pt idx="74">
                  <c:v>3321.72</c:v>
                </c:pt>
                <c:pt idx="75">
                  <c:v>3325.68</c:v>
                </c:pt>
                <c:pt idx="76">
                  <c:v>3346.92</c:v>
                </c:pt>
                <c:pt idx="77">
                  <c:v>3376.08</c:v>
                </c:pt>
                <c:pt idx="78">
                  <c:v>3352.86</c:v>
                </c:pt>
                <c:pt idx="79">
                  <c:v>3408.12</c:v>
                </c:pt>
                <c:pt idx="80">
                  <c:v>3388.32</c:v>
                </c:pt>
                <c:pt idx="81">
                  <c:v>3352.68</c:v>
                </c:pt>
                <c:pt idx="82">
                  <c:v>3357.72</c:v>
                </c:pt>
                <c:pt idx="83">
                  <c:v>3349.08</c:v>
                </c:pt>
                <c:pt idx="84">
                  <c:v>3358.08</c:v>
                </c:pt>
                <c:pt idx="85">
                  <c:v>3312.36</c:v>
                </c:pt>
                <c:pt idx="86">
                  <c:v>3294.9</c:v>
                </c:pt>
                <c:pt idx="87">
                  <c:v>3291.3</c:v>
                </c:pt>
                <c:pt idx="88">
                  <c:v>3264.12</c:v>
                </c:pt>
                <c:pt idx="89">
                  <c:v>3242.7</c:v>
                </c:pt>
                <c:pt idx="90">
                  <c:v>3228.12</c:v>
                </c:pt>
                <c:pt idx="91">
                  <c:v>3210.84</c:v>
                </c:pt>
                <c:pt idx="92">
                  <c:v>3174.48</c:v>
                </c:pt>
                <c:pt idx="93">
                  <c:v>3148.02</c:v>
                </c:pt>
                <c:pt idx="94">
                  <c:v>3132.9</c:v>
                </c:pt>
                <c:pt idx="95">
                  <c:v>3117.42</c:v>
                </c:pt>
              </c:numCache>
            </c:numRef>
          </c:val>
          <c:smooth val="0"/>
        </c:ser>
        <c:ser>
          <c:idx val="82"/>
          <c:order val="81"/>
          <c:tx>
            <c:strRef>
              <c:f>'Energy Data'!$CF$104</c:f>
              <c:strCache>
                <c:ptCount val="1"/>
                <c:pt idx="0">
                  <c:v>8/22/2016</c:v>
                </c:pt>
              </c:strCache>
            </c:strRef>
          </c:tx>
          <c:spPr>
            <a:ln w="34925" cap="rnd">
              <a:solidFill>
                <a:schemeClr val="accent5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Data'!$CF$105:$CF$200</c:f>
              <c:numCache>
                <c:formatCode>General</c:formatCode>
                <c:ptCount val="96"/>
                <c:pt idx="0">
                  <c:v>3106.8</c:v>
                </c:pt>
                <c:pt idx="1">
                  <c:v>3106.08</c:v>
                </c:pt>
                <c:pt idx="2">
                  <c:v>3077.46</c:v>
                </c:pt>
                <c:pt idx="3">
                  <c:v>3074.04</c:v>
                </c:pt>
                <c:pt idx="4">
                  <c:v>3039.66</c:v>
                </c:pt>
                <c:pt idx="5">
                  <c:v>3029.22</c:v>
                </c:pt>
                <c:pt idx="6">
                  <c:v>3021.3</c:v>
                </c:pt>
                <c:pt idx="7">
                  <c:v>3025.62</c:v>
                </c:pt>
                <c:pt idx="8">
                  <c:v>3016.08</c:v>
                </c:pt>
                <c:pt idx="9">
                  <c:v>3014.46</c:v>
                </c:pt>
                <c:pt idx="10">
                  <c:v>3024.36</c:v>
                </c:pt>
                <c:pt idx="11">
                  <c:v>3021.66</c:v>
                </c:pt>
                <c:pt idx="12">
                  <c:v>2999.88</c:v>
                </c:pt>
                <c:pt idx="13">
                  <c:v>3027.96</c:v>
                </c:pt>
                <c:pt idx="14">
                  <c:v>3056.94</c:v>
                </c:pt>
                <c:pt idx="15">
                  <c:v>3058.02</c:v>
                </c:pt>
                <c:pt idx="16">
                  <c:v>3079.98</c:v>
                </c:pt>
                <c:pt idx="17">
                  <c:v>3084.3</c:v>
                </c:pt>
                <c:pt idx="18">
                  <c:v>3085.56</c:v>
                </c:pt>
                <c:pt idx="19">
                  <c:v>4530.0599999999995</c:v>
                </c:pt>
                <c:pt idx="20">
                  <c:v>4438.62</c:v>
                </c:pt>
                <c:pt idx="21">
                  <c:v>4311.72</c:v>
                </c:pt>
                <c:pt idx="22">
                  <c:v>4190.3999999999996</c:v>
                </c:pt>
                <c:pt idx="23">
                  <c:v>4131</c:v>
                </c:pt>
                <c:pt idx="24">
                  <c:v>4099.1400000000003</c:v>
                </c:pt>
                <c:pt idx="25">
                  <c:v>4052.7</c:v>
                </c:pt>
                <c:pt idx="26">
                  <c:v>3992.5800000000004</c:v>
                </c:pt>
                <c:pt idx="27">
                  <c:v>3929.22</c:v>
                </c:pt>
                <c:pt idx="28">
                  <c:v>3905.6400000000003</c:v>
                </c:pt>
                <c:pt idx="29">
                  <c:v>3880.08</c:v>
                </c:pt>
                <c:pt idx="30">
                  <c:v>3826.8</c:v>
                </c:pt>
                <c:pt idx="31">
                  <c:v>3805.0199999999995</c:v>
                </c:pt>
                <c:pt idx="32">
                  <c:v>3772.440000000001</c:v>
                </c:pt>
                <c:pt idx="33">
                  <c:v>3731.4000000000005</c:v>
                </c:pt>
                <c:pt idx="34">
                  <c:v>3685.8599999999997</c:v>
                </c:pt>
                <c:pt idx="35">
                  <c:v>3673.6200000000003</c:v>
                </c:pt>
                <c:pt idx="36">
                  <c:v>3652.5600000000004</c:v>
                </c:pt>
                <c:pt idx="37">
                  <c:v>3589.9199999999996</c:v>
                </c:pt>
                <c:pt idx="38">
                  <c:v>3534.66</c:v>
                </c:pt>
                <c:pt idx="39">
                  <c:v>3513.6000000000008</c:v>
                </c:pt>
                <c:pt idx="40">
                  <c:v>3475.9799999999996</c:v>
                </c:pt>
                <c:pt idx="41">
                  <c:v>3401.6400000000003</c:v>
                </c:pt>
                <c:pt idx="42">
                  <c:v>3346.74</c:v>
                </c:pt>
                <c:pt idx="43">
                  <c:v>3303.9</c:v>
                </c:pt>
                <c:pt idx="44">
                  <c:v>3257.1</c:v>
                </c:pt>
                <c:pt idx="45">
                  <c:v>3200.3999999999996</c:v>
                </c:pt>
                <c:pt idx="46">
                  <c:v>3154.5</c:v>
                </c:pt>
                <c:pt idx="47">
                  <c:v>3120.12</c:v>
                </c:pt>
                <c:pt idx="48">
                  <c:v>3102.84</c:v>
                </c:pt>
                <c:pt idx="49">
                  <c:v>3091.1400000000003</c:v>
                </c:pt>
                <c:pt idx="50">
                  <c:v>3066.12</c:v>
                </c:pt>
                <c:pt idx="51">
                  <c:v>3048.66</c:v>
                </c:pt>
                <c:pt idx="52">
                  <c:v>3032.1</c:v>
                </c:pt>
                <c:pt idx="53">
                  <c:v>3023.2799999999997</c:v>
                </c:pt>
                <c:pt idx="54">
                  <c:v>3015.7200000000003</c:v>
                </c:pt>
                <c:pt idx="55">
                  <c:v>3018.7799999999997</c:v>
                </c:pt>
                <c:pt idx="56">
                  <c:v>2997.18</c:v>
                </c:pt>
                <c:pt idx="57">
                  <c:v>2996.8199999999997</c:v>
                </c:pt>
                <c:pt idx="58">
                  <c:v>2995.92</c:v>
                </c:pt>
                <c:pt idx="59">
                  <c:v>3002.04</c:v>
                </c:pt>
                <c:pt idx="60">
                  <c:v>2981.7</c:v>
                </c:pt>
                <c:pt idx="61">
                  <c:v>2989.26</c:v>
                </c:pt>
                <c:pt idx="62">
                  <c:v>2995.38</c:v>
                </c:pt>
                <c:pt idx="63">
                  <c:v>2981.34</c:v>
                </c:pt>
                <c:pt idx="64">
                  <c:v>2999.88</c:v>
                </c:pt>
                <c:pt idx="65">
                  <c:v>3003.48</c:v>
                </c:pt>
                <c:pt idx="66">
                  <c:v>3010.6800000000003</c:v>
                </c:pt>
                <c:pt idx="67">
                  <c:v>4530.0599999999995</c:v>
                </c:pt>
                <c:pt idx="68">
                  <c:v>4438.62</c:v>
                </c:pt>
                <c:pt idx="69">
                  <c:v>4311.72</c:v>
                </c:pt>
                <c:pt idx="70">
                  <c:v>4190.3999999999996</c:v>
                </c:pt>
                <c:pt idx="71">
                  <c:v>4131</c:v>
                </c:pt>
                <c:pt idx="72">
                  <c:v>4099.1400000000003</c:v>
                </c:pt>
                <c:pt idx="73">
                  <c:v>4052.7</c:v>
                </c:pt>
                <c:pt idx="74">
                  <c:v>3992.5800000000004</c:v>
                </c:pt>
                <c:pt idx="75">
                  <c:v>3929.22</c:v>
                </c:pt>
                <c:pt idx="76">
                  <c:v>3905.6400000000003</c:v>
                </c:pt>
                <c:pt idx="77">
                  <c:v>3880.08</c:v>
                </c:pt>
                <c:pt idx="78">
                  <c:v>3826.8</c:v>
                </c:pt>
                <c:pt idx="79">
                  <c:v>3805.0199999999995</c:v>
                </c:pt>
                <c:pt idx="80">
                  <c:v>3772.440000000001</c:v>
                </c:pt>
                <c:pt idx="81">
                  <c:v>3731.4000000000005</c:v>
                </c:pt>
                <c:pt idx="82">
                  <c:v>3685.8599999999997</c:v>
                </c:pt>
                <c:pt idx="83">
                  <c:v>3673.6200000000003</c:v>
                </c:pt>
                <c:pt idx="84">
                  <c:v>3652.5600000000004</c:v>
                </c:pt>
                <c:pt idx="85">
                  <c:v>3589.9199999999996</c:v>
                </c:pt>
                <c:pt idx="86">
                  <c:v>3534.66</c:v>
                </c:pt>
                <c:pt idx="87">
                  <c:v>3513.6000000000008</c:v>
                </c:pt>
                <c:pt idx="88">
                  <c:v>3475.9799999999996</c:v>
                </c:pt>
                <c:pt idx="89">
                  <c:v>3401.6400000000003</c:v>
                </c:pt>
                <c:pt idx="90">
                  <c:v>3346.74</c:v>
                </c:pt>
                <c:pt idx="91">
                  <c:v>3303.9</c:v>
                </c:pt>
                <c:pt idx="92">
                  <c:v>3257.1</c:v>
                </c:pt>
                <c:pt idx="93">
                  <c:v>3200.3999999999996</c:v>
                </c:pt>
                <c:pt idx="94">
                  <c:v>3154.5</c:v>
                </c:pt>
                <c:pt idx="95">
                  <c:v>3120.12</c:v>
                </c:pt>
              </c:numCache>
            </c:numRef>
          </c:val>
          <c:smooth val="0"/>
        </c:ser>
        <c:ser>
          <c:idx val="83"/>
          <c:order val="82"/>
          <c:tx>
            <c:strRef>
              <c:f>'Energy Data'!$CG$104</c:f>
              <c:strCache>
                <c:ptCount val="1"/>
                <c:pt idx="0">
                  <c:v>8/23/2016</c:v>
                </c:pt>
              </c:strCache>
            </c:strRef>
          </c:tx>
          <c:spPr>
            <a:ln w="34925" cap="rnd">
              <a:solidFill>
                <a:schemeClr val="accent6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Data'!$CG$105:$CG$200</c:f>
              <c:numCache>
                <c:formatCode>General</c:formatCode>
                <c:ptCount val="96"/>
                <c:pt idx="0">
                  <c:v>3102.84</c:v>
                </c:pt>
                <c:pt idx="1">
                  <c:v>3091.1400000000003</c:v>
                </c:pt>
                <c:pt idx="2">
                  <c:v>3066.12</c:v>
                </c:pt>
                <c:pt idx="3">
                  <c:v>3048.66</c:v>
                </c:pt>
                <c:pt idx="4">
                  <c:v>3032.1</c:v>
                </c:pt>
                <c:pt idx="5">
                  <c:v>3023.2799999999997</c:v>
                </c:pt>
                <c:pt idx="6">
                  <c:v>3015.7200000000003</c:v>
                </c:pt>
                <c:pt idx="7">
                  <c:v>3018.7799999999997</c:v>
                </c:pt>
                <c:pt idx="8">
                  <c:v>2997.18</c:v>
                </c:pt>
                <c:pt idx="9">
                  <c:v>2996.8199999999997</c:v>
                </c:pt>
                <c:pt idx="10">
                  <c:v>2995.92</c:v>
                </c:pt>
                <c:pt idx="11">
                  <c:v>3002.04</c:v>
                </c:pt>
                <c:pt idx="12">
                  <c:v>2981.7</c:v>
                </c:pt>
                <c:pt idx="13">
                  <c:v>2989.26</c:v>
                </c:pt>
                <c:pt idx="14">
                  <c:v>2995.38</c:v>
                </c:pt>
                <c:pt idx="15">
                  <c:v>2981.34</c:v>
                </c:pt>
                <c:pt idx="16">
                  <c:v>2999.88</c:v>
                </c:pt>
                <c:pt idx="17">
                  <c:v>3003.48</c:v>
                </c:pt>
                <c:pt idx="18">
                  <c:v>3010.6800000000003</c:v>
                </c:pt>
                <c:pt idx="19">
                  <c:v>3010.86</c:v>
                </c:pt>
                <c:pt idx="20">
                  <c:v>3011.4</c:v>
                </c:pt>
                <c:pt idx="21">
                  <c:v>3083.76</c:v>
                </c:pt>
                <c:pt idx="22">
                  <c:v>3206.16</c:v>
                </c:pt>
                <c:pt idx="23">
                  <c:v>3287.34</c:v>
                </c:pt>
                <c:pt idx="24">
                  <c:v>3365.6400000000003</c:v>
                </c:pt>
                <c:pt idx="25">
                  <c:v>3484.4399999999996</c:v>
                </c:pt>
                <c:pt idx="26">
                  <c:v>3795.48</c:v>
                </c:pt>
                <c:pt idx="27">
                  <c:v>3913.92</c:v>
                </c:pt>
                <c:pt idx="28">
                  <c:v>3995.8200000000006</c:v>
                </c:pt>
                <c:pt idx="29">
                  <c:v>4040.28</c:v>
                </c:pt>
                <c:pt idx="30">
                  <c:v>4063.1400000000003</c:v>
                </c:pt>
                <c:pt idx="31">
                  <c:v>4104</c:v>
                </c:pt>
                <c:pt idx="32">
                  <c:v>4170.96</c:v>
                </c:pt>
                <c:pt idx="33">
                  <c:v>4257.54</c:v>
                </c:pt>
                <c:pt idx="34">
                  <c:v>4322.16</c:v>
                </c:pt>
                <c:pt idx="35">
                  <c:v>4352.7599999999993</c:v>
                </c:pt>
                <c:pt idx="36">
                  <c:v>4411.7999999999993</c:v>
                </c:pt>
                <c:pt idx="37">
                  <c:v>4511.16</c:v>
                </c:pt>
                <c:pt idx="38">
                  <c:v>4566.42</c:v>
                </c:pt>
                <c:pt idx="39">
                  <c:v>4586.9399999999996</c:v>
                </c:pt>
                <c:pt idx="40">
                  <c:v>4609.4400000000005</c:v>
                </c:pt>
                <c:pt idx="41">
                  <c:v>4631.22</c:v>
                </c:pt>
                <c:pt idx="42">
                  <c:v>4683.6000000000004</c:v>
                </c:pt>
                <c:pt idx="43">
                  <c:v>4711.8600000000006</c:v>
                </c:pt>
                <c:pt idx="44">
                  <c:v>4701.42</c:v>
                </c:pt>
                <c:pt idx="45">
                  <c:v>4703.22</c:v>
                </c:pt>
                <c:pt idx="46">
                  <c:v>4698.18</c:v>
                </c:pt>
                <c:pt idx="47">
                  <c:v>4720.8599999999997</c:v>
                </c:pt>
                <c:pt idx="48">
                  <c:v>4708.9799999999996</c:v>
                </c:pt>
                <c:pt idx="49">
                  <c:v>4696.92</c:v>
                </c:pt>
                <c:pt idx="50">
                  <c:v>4684.5</c:v>
                </c:pt>
                <c:pt idx="51">
                  <c:v>4663.9800000000005</c:v>
                </c:pt>
                <c:pt idx="52">
                  <c:v>4673.7</c:v>
                </c:pt>
                <c:pt idx="53">
                  <c:v>4693.5</c:v>
                </c:pt>
                <c:pt idx="54">
                  <c:v>4714.74</c:v>
                </c:pt>
                <c:pt idx="55">
                  <c:v>4724.2800000000007</c:v>
                </c:pt>
                <c:pt idx="56">
                  <c:v>4735.08</c:v>
                </c:pt>
                <c:pt idx="57">
                  <c:v>4684.32</c:v>
                </c:pt>
                <c:pt idx="58">
                  <c:v>4675.32</c:v>
                </c:pt>
                <c:pt idx="59">
                  <c:v>4698.54</c:v>
                </c:pt>
                <c:pt idx="60">
                  <c:v>4693.68</c:v>
                </c:pt>
                <c:pt idx="61">
                  <c:v>4700.88</c:v>
                </c:pt>
                <c:pt idx="62">
                  <c:v>4666.1400000000003</c:v>
                </c:pt>
                <c:pt idx="63">
                  <c:v>4636.4399999999996</c:v>
                </c:pt>
                <c:pt idx="64">
                  <c:v>4592.34</c:v>
                </c:pt>
                <c:pt idx="65">
                  <c:v>4558.8600000000006</c:v>
                </c:pt>
                <c:pt idx="66">
                  <c:v>4545.54</c:v>
                </c:pt>
                <c:pt idx="67">
                  <c:v>4483.6200000000008</c:v>
                </c:pt>
                <c:pt idx="68">
                  <c:v>4416.66</c:v>
                </c:pt>
                <c:pt idx="69">
                  <c:v>4334.76</c:v>
                </c:pt>
                <c:pt idx="70">
                  <c:v>4237.92</c:v>
                </c:pt>
                <c:pt idx="71">
                  <c:v>4207.5</c:v>
                </c:pt>
                <c:pt idx="72">
                  <c:v>4155.4800000000005</c:v>
                </c:pt>
                <c:pt idx="73">
                  <c:v>4105.4400000000005</c:v>
                </c:pt>
                <c:pt idx="74">
                  <c:v>4062.2400000000011</c:v>
                </c:pt>
                <c:pt idx="75">
                  <c:v>4066.0199999999995</c:v>
                </c:pt>
                <c:pt idx="76">
                  <c:v>4050.7200000000007</c:v>
                </c:pt>
                <c:pt idx="77">
                  <c:v>4034.1599999999994</c:v>
                </c:pt>
                <c:pt idx="78">
                  <c:v>3938.0400000000004</c:v>
                </c:pt>
                <c:pt idx="79">
                  <c:v>3945.42</c:v>
                </c:pt>
                <c:pt idx="80">
                  <c:v>3904.02</c:v>
                </c:pt>
                <c:pt idx="81">
                  <c:v>3848.4</c:v>
                </c:pt>
                <c:pt idx="82">
                  <c:v>3817.2599999999998</c:v>
                </c:pt>
                <c:pt idx="83">
                  <c:v>3773.16</c:v>
                </c:pt>
                <c:pt idx="84">
                  <c:v>3723.4800000000005</c:v>
                </c:pt>
                <c:pt idx="85">
                  <c:v>3668.4</c:v>
                </c:pt>
                <c:pt idx="86">
                  <c:v>3620.6999999999994</c:v>
                </c:pt>
                <c:pt idx="87">
                  <c:v>3601.8</c:v>
                </c:pt>
                <c:pt idx="88">
                  <c:v>3548.16</c:v>
                </c:pt>
                <c:pt idx="89">
                  <c:v>3462.3</c:v>
                </c:pt>
                <c:pt idx="90">
                  <c:v>3402.36</c:v>
                </c:pt>
                <c:pt idx="91">
                  <c:v>3383.1</c:v>
                </c:pt>
                <c:pt idx="92">
                  <c:v>3334.3199999999997</c:v>
                </c:pt>
                <c:pt idx="93">
                  <c:v>3311.2799999999997</c:v>
                </c:pt>
                <c:pt idx="94">
                  <c:v>3296.52</c:v>
                </c:pt>
                <c:pt idx="95">
                  <c:v>3263.3999999999996</c:v>
                </c:pt>
              </c:numCache>
            </c:numRef>
          </c:val>
          <c:smooth val="0"/>
        </c:ser>
        <c:ser>
          <c:idx val="84"/>
          <c:order val="83"/>
          <c:tx>
            <c:strRef>
              <c:f>'Energy Data'!$CH$104</c:f>
              <c:strCache>
                <c:ptCount val="1"/>
                <c:pt idx="0">
                  <c:v>8/24/2016</c:v>
                </c:pt>
              </c:strCache>
            </c:strRef>
          </c:tx>
          <c:spPr>
            <a:ln w="34925" cap="rnd">
              <a:solidFill>
                <a:schemeClr val="accent1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Data'!$CH$105:$CH$200</c:f>
              <c:numCache>
                <c:formatCode>General</c:formatCode>
                <c:ptCount val="96"/>
                <c:pt idx="0">
                  <c:v>3184.38</c:v>
                </c:pt>
                <c:pt idx="1">
                  <c:v>2966.58</c:v>
                </c:pt>
                <c:pt idx="2">
                  <c:v>2931.3</c:v>
                </c:pt>
                <c:pt idx="3">
                  <c:v>2941.02</c:v>
                </c:pt>
                <c:pt idx="4">
                  <c:v>2913.84</c:v>
                </c:pt>
                <c:pt idx="5">
                  <c:v>2891.7</c:v>
                </c:pt>
                <c:pt idx="6">
                  <c:v>2882.34</c:v>
                </c:pt>
                <c:pt idx="7">
                  <c:v>2890.8</c:v>
                </c:pt>
                <c:pt idx="8">
                  <c:v>2944.26</c:v>
                </c:pt>
                <c:pt idx="9">
                  <c:v>2934.1800000000003</c:v>
                </c:pt>
                <c:pt idx="10">
                  <c:v>2968.2</c:v>
                </c:pt>
                <c:pt idx="11">
                  <c:v>2979.9</c:v>
                </c:pt>
                <c:pt idx="12">
                  <c:v>3001.3199999999997</c:v>
                </c:pt>
                <c:pt idx="13">
                  <c:v>3011.76</c:v>
                </c:pt>
                <c:pt idx="14">
                  <c:v>2990.88</c:v>
                </c:pt>
                <c:pt idx="15">
                  <c:v>2963.7</c:v>
                </c:pt>
                <c:pt idx="16">
                  <c:v>3006.54</c:v>
                </c:pt>
                <c:pt idx="17">
                  <c:v>3014.82</c:v>
                </c:pt>
                <c:pt idx="18">
                  <c:v>3023.46</c:v>
                </c:pt>
                <c:pt idx="19">
                  <c:v>3045.6</c:v>
                </c:pt>
                <c:pt idx="20">
                  <c:v>3061.8</c:v>
                </c:pt>
                <c:pt idx="21">
                  <c:v>3133.26</c:v>
                </c:pt>
                <c:pt idx="22">
                  <c:v>3250.26</c:v>
                </c:pt>
                <c:pt idx="23">
                  <c:v>3297.06</c:v>
                </c:pt>
                <c:pt idx="24">
                  <c:v>3313.08</c:v>
                </c:pt>
                <c:pt idx="25">
                  <c:v>3439.98</c:v>
                </c:pt>
                <c:pt idx="26">
                  <c:v>3753.8999999999996</c:v>
                </c:pt>
                <c:pt idx="27">
                  <c:v>3790.8</c:v>
                </c:pt>
                <c:pt idx="28">
                  <c:v>3924.1800000000007</c:v>
                </c:pt>
                <c:pt idx="29">
                  <c:v>4009.6800000000003</c:v>
                </c:pt>
                <c:pt idx="30">
                  <c:v>4055.2199999999993</c:v>
                </c:pt>
                <c:pt idx="31">
                  <c:v>4108.3200000000006</c:v>
                </c:pt>
                <c:pt idx="32">
                  <c:v>4251.6000000000004</c:v>
                </c:pt>
                <c:pt idx="33">
                  <c:v>4372.74</c:v>
                </c:pt>
                <c:pt idx="34">
                  <c:v>4431.24</c:v>
                </c:pt>
                <c:pt idx="35">
                  <c:v>4502.88</c:v>
                </c:pt>
                <c:pt idx="36">
                  <c:v>4597.92</c:v>
                </c:pt>
                <c:pt idx="37">
                  <c:v>4618.08</c:v>
                </c:pt>
                <c:pt idx="38">
                  <c:v>4680.8999999999996</c:v>
                </c:pt>
                <c:pt idx="39">
                  <c:v>4695.4800000000005</c:v>
                </c:pt>
                <c:pt idx="40">
                  <c:v>4717.26</c:v>
                </c:pt>
                <c:pt idx="41">
                  <c:v>4751.8200000000006</c:v>
                </c:pt>
                <c:pt idx="42">
                  <c:v>4776.84</c:v>
                </c:pt>
                <c:pt idx="43">
                  <c:v>4798.62</c:v>
                </c:pt>
                <c:pt idx="44">
                  <c:v>4765.32</c:v>
                </c:pt>
                <c:pt idx="45">
                  <c:v>4791.0599999999995</c:v>
                </c:pt>
                <c:pt idx="46">
                  <c:v>4805.82</c:v>
                </c:pt>
                <c:pt idx="47">
                  <c:v>4834.62</c:v>
                </c:pt>
                <c:pt idx="48">
                  <c:v>4792.5</c:v>
                </c:pt>
                <c:pt idx="49">
                  <c:v>4798.8</c:v>
                </c:pt>
                <c:pt idx="50">
                  <c:v>4848.66</c:v>
                </c:pt>
                <c:pt idx="51">
                  <c:v>4838.04</c:v>
                </c:pt>
                <c:pt idx="52">
                  <c:v>4840.74</c:v>
                </c:pt>
                <c:pt idx="53">
                  <c:v>4845.96</c:v>
                </c:pt>
                <c:pt idx="54">
                  <c:v>4869.3600000000006</c:v>
                </c:pt>
                <c:pt idx="55">
                  <c:v>4860</c:v>
                </c:pt>
                <c:pt idx="56">
                  <c:v>4868.82</c:v>
                </c:pt>
                <c:pt idx="57">
                  <c:v>4876.0200000000004</c:v>
                </c:pt>
                <c:pt idx="58">
                  <c:v>4852.4399999999996</c:v>
                </c:pt>
                <c:pt idx="59">
                  <c:v>4859.1000000000004</c:v>
                </c:pt>
                <c:pt idx="60">
                  <c:v>4830.66</c:v>
                </c:pt>
                <c:pt idx="61">
                  <c:v>4793.04</c:v>
                </c:pt>
                <c:pt idx="62">
                  <c:v>4811.3999999999996</c:v>
                </c:pt>
                <c:pt idx="63">
                  <c:v>4781.16</c:v>
                </c:pt>
                <c:pt idx="64">
                  <c:v>4769.82</c:v>
                </c:pt>
                <c:pt idx="65">
                  <c:v>4736.34</c:v>
                </c:pt>
                <c:pt idx="66">
                  <c:v>4679.82</c:v>
                </c:pt>
                <c:pt idx="67">
                  <c:v>4600.26</c:v>
                </c:pt>
                <c:pt idx="68">
                  <c:v>4557.42</c:v>
                </c:pt>
                <c:pt idx="69">
                  <c:v>4462.0200000000004</c:v>
                </c:pt>
                <c:pt idx="70">
                  <c:v>4339.9799999999996</c:v>
                </c:pt>
                <c:pt idx="71">
                  <c:v>4305.96</c:v>
                </c:pt>
                <c:pt idx="72">
                  <c:v>4272.4799999999996</c:v>
                </c:pt>
                <c:pt idx="73">
                  <c:v>4197.42</c:v>
                </c:pt>
                <c:pt idx="74">
                  <c:v>4143.78</c:v>
                </c:pt>
                <c:pt idx="75">
                  <c:v>4125.24</c:v>
                </c:pt>
                <c:pt idx="76">
                  <c:v>4108.1400000000003</c:v>
                </c:pt>
                <c:pt idx="77">
                  <c:v>4074.4800000000005</c:v>
                </c:pt>
                <c:pt idx="78">
                  <c:v>4027.6800000000003</c:v>
                </c:pt>
                <c:pt idx="79">
                  <c:v>3988.08</c:v>
                </c:pt>
                <c:pt idx="80">
                  <c:v>3941.4599999999996</c:v>
                </c:pt>
                <c:pt idx="81">
                  <c:v>3894.84</c:v>
                </c:pt>
                <c:pt idx="82">
                  <c:v>3844.62</c:v>
                </c:pt>
                <c:pt idx="83">
                  <c:v>3801.0599999999995</c:v>
                </c:pt>
                <c:pt idx="84">
                  <c:v>3767.22</c:v>
                </c:pt>
                <c:pt idx="85">
                  <c:v>3702.2399999999993</c:v>
                </c:pt>
                <c:pt idx="86">
                  <c:v>3644.6399999999994</c:v>
                </c:pt>
                <c:pt idx="87">
                  <c:v>3638.16</c:v>
                </c:pt>
                <c:pt idx="88">
                  <c:v>3589.9199999999996</c:v>
                </c:pt>
                <c:pt idx="89">
                  <c:v>3498.4799999999996</c:v>
                </c:pt>
                <c:pt idx="90">
                  <c:v>3421.44</c:v>
                </c:pt>
                <c:pt idx="91">
                  <c:v>3394.26</c:v>
                </c:pt>
                <c:pt idx="92">
                  <c:v>3344.76</c:v>
                </c:pt>
                <c:pt idx="93">
                  <c:v>3289.8599999999997</c:v>
                </c:pt>
                <c:pt idx="94">
                  <c:v>3215.88</c:v>
                </c:pt>
                <c:pt idx="95">
                  <c:v>3184.56</c:v>
                </c:pt>
              </c:numCache>
            </c:numRef>
          </c:val>
          <c:smooth val="0"/>
        </c:ser>
        <c:ser>
          <c:idx val="85"/>
          <c:order val="84"/>
          <c:tx>
            <c:strRef>
              <c:f>'Energy Data'!$CI$104</c:f>
              <c:strCache>
                <c:ptCount val="1"/>
                <c:pt idx="0">
                  <c:v>25-Aug</c:v>
                </c:pt>
              </c:strCache>
            </c:strRef>
          </c:tx>
          <c:spPr>
            <a:ln w="34925" cap="rnd">
              <a:solidFill>
                <a:schemeClr val="accent2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Data'!$CI$105:$CI$200</c:f>
              <c:numCache>
                <c:formatCode>General</c:formatCode>
                <c:ptCount val="96"/>
                <c:pt idx="0">
                  <c:v>3148.38</c:v>
                </c:pt>
                <c:pt idx="1">
                  <c:v>3114.54</c:v>
                </c:pt>
                <c:pt idx="2">
                  <c:v>3103.92</c:v>
                </c:pt>
                <c:pt idx="3">
                  <c:v>3080.34</c:v>
                </c:pt>
                <c:pt idx="4">
                  <c:v>3059.1</c:v>
                </c:pt>
                <c:pt idx="5">
                  <c:v>3050.2799999999997</c:v>
                </c:pt>
                <c:pt idx="6">
                  <c:v>3045.24</c:v>
                </c:pt>
                <c:pt idx="7">
                  <c:v>3031.0200000000004</c:v>
                </c:pt>
                <c:pt idx="8">
                  <c:v>3018.6</c:v>
                </c:pt>
                <c:pt idx="9">
                  <c:v>3008.52</c:v>
                </c:pt>
                <c:pt idx="10">
                  <c:v>3012.2999999999997</c:v>
                </c:pt>
                <c:pt idx="11">
                  <c:v>3001.3199999999997</c:v>
                </c:pt>
                <c:pt idx="12">
                  <c:v>3010.5</c:v>
                </c:pt>
                <c:pt idx="13">
                  <c:v>2992.86</c:v>
                </c:pt>
                <c:pt idx="14">
                  <c:v>3010.8599999999997</c:v>
                </c:pt>
                <c:pt idx="15">
                  <c:v>3022.0200000000004</c:v>
                </c:pt>
                <c:pt idx="16">
                  <c:v>3021.84</c:v>
                </c:pt>
                <c:pt idx="17">
                  <c:v>3029.94</c:v>
                </c:pt>
                <c:pt idx="18">
                  <c:v>3017.34</c:v>
                </c:pt>
                <c:pt idx="19">
                  <c:v>3048.66</c:v>
                </c:pt>
                <c:pt idx="20">
                  <c:v>3061.26</c:v>
                </c:pt>
                <c:pt idx="21">
                  <c:v>3094.5600000000004</c:v>
                </c:pt>
                <c:pt idx="22">
                  <c:v>3238.5599999999995</c:v>
                </c:pt>
                <c:pt idx="23">
                  <c:v>3285.54</c:v>
                </c:pt>
                <c:pt idx="24">
                  <c:v>3300.48</c:v>
                </c:pt>
                <c:pt idx="25">
                  <c:v>3404.34</c:v>
                </c:pt>
                <c:pt idx="26">
                  <c:v>3690.7200000000007</c:v>
                </c:pt>
                <c:pt idx="27">
                  <c:v>3766.32</c:v>
                </c:pt>
                <c:pt idx="28">
                  <c:v>3855.24</c:v>
                </c:pt>
                <c:pt idx="29">
                  <c:v>3898.6200000000003</c:v>
                </c:pt>
                <c:pt idx="30">
                  <c:v>3937.3199999999997</c:v>
                </c:pt>
                <c:pt idx="31">
                  <c:v>3952.7999999999997</c:v>
                </c:pt>
                <c:pt idx="32">
                  <c:v>4048.3799999999997</c:v>
                </c:pt>
                <c:pt idx="33">
                  <c:v>4165.0199999999995</c:v>
                </c:pt>
                <c:pt idx="34">
                  <c:v>4226.76</c:v>
                </c:pt>
                <c:pt idx="35">
                  <c:v>4313.88</c:v>
                </c:pt>
                <c:pt idx="36">
                  <c:v>4375.62</c:v>
                </c:pt>
                <c:pt idx="37">
                  <c:v>4436.6400000000003</c:v>
                </c:pt>
                <c:pt idx="38">
                  <c:v>4479.4799999999996</c:v>
                </c:pt>
                <c:pt idx="39">
                  <c:v>4516.0200000000004</c:v>
                </c:pt>
                <c:pt idx="40">
                  <c:v>4505.04</c:v>
                </c:pt>
                <c:pt idx="41">
                  <c:v>4567.5</c:v>
                </c:pt>
                <c:pt idx="42">
                  <c:v>4605.66</c:v>
                </c:pt>
                <c:pt idx="43">
                  <c:v>4600.62</c:v>
                </c:pt>
                <c:pt idx="44">
                  <c:v>4625.6400000000003</c:v>
                </c:pt>
                <c:pt idx="45">
                  <c:v>4616.82</c:v>
                </c:pt>
                <c:pt idx="46">
                  <c:v>4622.3999999999996</c:v>
                </c:pt>
                <c:pt idx="47">
                  <c:v>4636.08</c:v>
                </c:pt>
                <c:pt idx="48">
                  <c:v>4645.08</c:v>
                </c:pt>
                <c:pt idx="49">
                  <c:v>4662.18</c:v>
                </c:pt>
                <c:pt idx="50">
                  <c:v>4659.84</c:v>
                </c:pt>
                <c:pt idx="51">
                  <c:v>4644.8999999999996</c:v>
                </c:pt>
                <c:pt idx="52">
                  <c:v>4641.84</c:v>
                </c:pt>
                <c:pt idx="53">
                  <c:v>4653.8999999999996</c:v>
                </c:pt>
                <c:pt idx="54">
                  <c:v>4670.1000000000004</c:v>
                </c:pt>
                <c:pt idx="55">
                  <c:v>4652.2800000000007</c:v>
                </c:pt>
                <c:pt idx="56">
                  <c:v>4664.34</c:v>
                </c:pt>
                <c:pt idx="57">
                  <c:v>4668.4799999999996</c:v>
                </c:pt>
                <c:pt idx="58">
                  <c:v>4633.0200000000004</c:v>
                </c:pt>
                <c:pt idx="59">
                  <c:v>4628.88</c:v>
                </c:pt>
                <c:pt idx="60">
                  <c:v>4619.7</c:v>
                </c:pt>
                <c:pt idx="61">
                  <c:v>4592.88</c:v>
                </c:pt>
                <c:pt idx="62">
                  <c:v>4613.58</c:v>
                </c:pt>
                <c:pt idx="63">
                  <c:v>4596.66</c:v>
                </c:pt>
                <c:pt idx="64">
                  <c:v>4564.7999999999993</c:v>
                </c:pt>
                <c:pt idx="65">
                  <c:v>4546.4399999999996</c:v>
                </c:pt>
                <c:pt idx="66">
                  <c:v>4491.8999999999996</c:v>
                </c:pt>
                <c:pt idx="67">
                  <c:v>4411.62</c:v>
                </c:pt>
                <c:pt idx="68">
                  <c:v>4345.7400000000007</c:v>
                </c:pt>
                <c:pt idx="69">
                  <c:v>4278.24</c:v>
                </c:pt>
                <c:pt idx="70">
                  <c:v>4166.28</c:v>
                </c:pt>
                <c:pt idx="71">
                  <c:v>4134.0600000000004</c:v>
                </c:pt>
                <c:pt idx="72">
                  <c:v>4095.5400000000004</c:v>
                </c:pt>
                <c:pt idx="73">
                  <c:v>4054.32</c:v>
                </c:pt>
                <c:pt idx="74">
                  <c:v>4002.48</c:v>
                </c:pt>
                <c:pt idx="75">
                  <c:v>3945.7799999999997</c:v>
                </c:pt>
                <c:pt idx="76">
                  <c:v>3942.3599999999997</c:v>
                </c:pt>
                <c:pt idx="77">
                  <c:v>3937.68</c:v>
                </c:pt>
                <c:pt idx="78">
                  <c:v>3857.3999999999996</c:v>
                </c:pt>
                <c:pt idx="79">
                  <c:v>3867.48</c:v>
                </c:pt>
                <c:pt idx="80">
                  <c:v>3850.9199999999996</c:v>
                </c:pt>
                <c:pt idx="81">
                  <c:v>3797.28</c:v>
                </c:pt>
                <c:pt idx="82">
                  <c:v>3758.22</c:v>
                </c:pt>
                <c:pt idx="83">
                  <c:v>3752.64</c:v>
                </c:pt>
                <c:pt idx="84">
                  <c:v>3715.38</c:v>
                </c:pt>
                <c:pt idx="85">
                  <c:v>3646.44</c:v>
                </c:pt>
                <c:pt idx="86">
                  <c:v>3563.6400000000003</c:v>
                </c:pt>
                <c:pt idx="87">
                  <c:v>3542.9399999999996</c:v>
                </c:pt>
                <c:pt idx="88">
                  <c:v>3513.6</c:v>
                </c:pt>
                <c:pt idx="89">
                  <c:v>3418.92</c:v>
                </c:pt>
                <c:pt idx="90">
                  <c:v>3339.9</c:v>
                </c:pt>
                <c:pt idx="91">
                  <c:v>3302.46</c:v>
                </c:pt>
                <c:pt idx="92">
                  <c:v>3294.54</c:v>
                </c:pt>
                <c:pt idx="93">
                  <c:v>3219.12</c:v>
                </c:pt>
                <c:pt idx="94">
                  <c:v>3137.76</c:v>
                </c:pt>
                <c:pt idx="95">
                  <c:v>3115.8</c:v>
                </c:pt>
              </c:numCache>
            </c:numRef>
          </c:val>
          <c:smooth val="0"/>
        </c:ser>
        <c:ser>
          <c:idx val="86"/>
          <c:order val="85"/>
          <c:tx>
            <c:strRef>
              <c:f>'Energy Data'!$CJ$104</c:f>
              <c:strCache>
                <c:ptCount val="1"/>
                <c:pt idx="0">
                  <c:v>26-Aug</c:v>
                </c:pt>
              </c:strCache>
            </c:strRef>
          </c:tx>
          <c:spPr>
            <a:ln w="34925" cap="rnd">
              <a:solidFill>
                <a:schemeClr val="accent3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Data'!$CJ$105:$CJ$200</c:f>
              <c:numCache>
                <c:formatCode>General</c:formatCode>
                <c:ptCount val="96"/>
                <c:pt idx="0">
                  <c:v>3096.8999999999996</c:v>
                </c:pt>
                <c:pt idx="1">
                  <c:v>3065.04</c:v>
                </c:pt>
                <c:pt idx="2">
                  <c:v>3056.04</c:v>
                </c:pt>
                <c:pt idx="3">
                  <c:v>3029.04</c:v>
                </c:pt>
                <c:pt idx="4">
                  <c:v>3002.58</c:v>
                </c:pt>
                <c:pt idx="5">
                  <c:v>2991.7799999999997</c:v>
                </c:pt>
                <c:pt idx="6">
                  <c:v>2967.84</c:v>
                </c:pt>
                <c:pt idx="7">
                  <c:v>2962.62</c:v>
                </c:pt>
                <c:pt idx="8">
                  <c:v>2943.54</c:v>
                </c:pt>
                <c:pt idx="9">
                  <c:v>2942.8199999999997</c:v>
                </c:pt>
                <c:pt idx="10">
                  <c:v>2925.36</c:v>
                </c:pt>
                <c:pt idx="11">
                  <c:v>2925.1800000000003</c:v>
                </c:pt>
                <c:pt idx="12">
                  <c:v>2889.1800000000003</c:v>
                </c:pt>
                <c:pt idx="13">
                  <c:v>2887.2</c:v>
                </c:pt>
                <c:pt idx="14">
                  <c:v>2889</c:v>
                </c:pt>
                <c:pt idx="15">
                  <c:v>2897.6400000000003</c:v>
                </c:pt>
                <c:pt idx="16">
                  <c:v>2914.02</c:v>
                </c:pt>
                <c:pt idx="17">
                  <c:v>2909.16</c:v>
                </c:pt>
                <c:pt idx="18">
                  <c:v>2934.36</c:v>
                </c:pt>
                <c:pt idx="19">
                  <c:v>2934.7200000000003</c:v>
                </c:pt>
                <c:pt idx="20">
                  <c:v>2946.6000000000004</c:v>
                </c:pt>
                <c:pt idx="21">
                  <c:v>3009.42</c:v>
                </c:pt>
                <c:pt idx="22">
                  <c:v>3126.96</c:v>
                </c:pt>
                <c:pt idx="23">
                  <c:v>3200.2200000000003</c:v>
                </c:pt>
                <c:pt idx="24">
                  <c:v>3308.4</c:v>
                </c:pt>
                <c:pt idx="25">
                  <c:v>3423.4200000000005</c:v>
                </c:pt>
                <c:pt idx="26">
                  <c:v>3708.3599999999997</c:v>
                </c:pt>
                <c:pt idx="27">
                  <c:v>3765.42</c:v>
                </c:pt>
                <c:pt idx="28">
                  <c:v>3818.88</c:v>
                </c:pt>
                <c:pt idx="29">
                  <c:v>3877.5600000000004</c:v>
                </c:pt>
                <c:pt idx="30">
                  <c:v>3922.5599999999995</c:v>
                </c:pt>
                <c:pt idx="31">
                  <c:v>3963.78</c:v>
                </c:pt>
                <c:pt idx="32">
                  <c:v>3997.0800000000004</c:v>
                </c:pt>
                <c:pt idx="33">
                  <c:v>4059.0000000000005</c:v>
                </c:pt>
                <c:pt idx="34">
                  <c:v>4143.78</c:v>
                </c:pt>
                <c:pt idx="35">
                  <c:v>4218.66</c:v>
                </c:pt>
                <c:pt idx="36">
                  <c:v>4298.76</c:v>
                </c:pt>
                <c:pt idx="37">
                  <c:v>4358.7000000000007</c:v>
                </c:pt>
                <c:pt idx="38">
                  <c:v>4386.96</c:v>
                </c:pt>
                <c:pt idx="39">
                  <c:v>4411.7999999999993</c:v>
                </c:pt>
                <c:pt idx="40">
                  <c:v>4437.3600000000006</c:v>
                </c:pt>
                <c:pt idx="41">
                  <c:v>4420.9799999999996</c:v>
                </c:pt>
                <c:pt idx="42">
                  <c:v>4476.96</c:v>
                </c:pt>
                <c:pt idx="43">
                  <c:v>4498.92</c:v>
                </c:pt>
                <c:pt idx="44">
                  <c:v>4513.1400000000003</c:v>
                </c:pt>
                <c:pt idx="45">
                  <c:v>4550.76</c:v>
                </c:pt>
                <c:pt idx="46">
                  <c:v>4563.8999999999996</c:v>
                </c:pt>
                <c:pt idx="47">
                  <c:v>4573.26</c:v>
                </c:pt>
                <c:pt idx="48">
                  <c:v>4600.8</c:v>
                </c:pt>
                <c:pt idx="49">
                  <c:v>4607.8200000000006</c:v>
                </c:pt>
                <c:pt idx="50">
                  <c:v>4631.76</c:v>
                </c:pt>
                <c:pt idx="51">
                  <c:v>4629.0599999999995</c:v>
                </c:pt>
                <c:pt idx="52">
                  <c:v>4616.82</c:v>
                </c:pt>
                <c:pt idx="53">
                  <c:v>4607.6400000000003</c:v>
                </c:pt>
                <c:pt idx="54">
                  <c:v>4595.9400000000005</c:v>
                </c:pt>
                <c:pt idx="55">
                  <c:v>4610.16</c:v>
                </c:pt>
                <c:pt idx="56">
                  <c:v>4590.3599999999997</c:v>
                </c:pt>
                <c:pt idx="57">
                  <c:v>4583.5200000000004</c:v>
                </c:pt>
                <c:pt idx="58">
                  <c:v>4628.7</c:v>
                </c:pt>
                <c:pt idx="59">
                  <c:v>4679.2800000000007</c:v>
                </c:pt>
                <c:pt idx="60">
                  <c:v>4668.84</c:v>
                </c:pt>
                <c:pt idx="61">
                  <c:v>4643.46</c:v>
                </c:pt>
                <c:pt idx="62">
                  <c:v>4621.1400000000003</c:v>
                </c:pt>
                <c:pt idx="63">
                  <c:v>4584.42</c:v>
                </c:pt>
                <c:pt idx="64">
                  <c:v>4566.24</c:v>
                </c:pt>
                <c:pt idx="65">
                  <c:v>4545.72</c:v>
                </c:pt>
                <c:pt idx="66">
                  <c:v>4479.84</c:v>
                </c:pt>
                <c:pt idx="67">
                  <c:v>4427.1000000000004</c:v>
                </c:pt>
                <c:pt idx="68">
                  <c:v>4352.58</c:v>
                </c:pt>
                <c:pt idx="69">
                  <c:v>4258.7999999999993</c:v>
                </c:pt>
                <c:pt idx="70">
                  <c:v>4145.9400000000005</c:v>
                </c:pt>
                <c:pt idx="71">
                  <c:v>4097.16</c:v>
                </c:pt>
                <c:pt idx="72">
                  <c:v>4067.1</c:v>
                </c:pt>
                <c:pt idx="73">
                  <c:v>3984.4800000000005</c:v>
                </c:pt>
                <c:pt idx="74">
                  <c:v>3918.6</c:v>
                </c:pt>
                <c:pt idx="75">
                  <c:v>3894.84</c:v>
                </c:pt>
                <c:pt idx="76">
                  <c:v>3883.3200000000006</c:v>
                </c:pt>
                <c:pt idx="77">
                  <c:v>3828.6000000000008</c:v>
                </c:pt>
                <c:pt idx="78">
                  <c:v>3788.2799999999997</c:v>
                </c:pt>
                <c:pt idx="79">
                  <c:v>3757.86</c:v>
                </c:pt>
                <c:pt idx="80">
                  <c:v>3740.76</c:v>
                </c:pt>
                <c:pt idx="81">
                  <c:v>3729.6</c:v>
                </c:pt>
                <c:pt idx="82">
                  <c:v>3699.18</c:v>
                </c:pt>
                <c:pt idx="83">
                  <c:v>3650.2199999999993</c:v>
                </c:pt>
                <c:pt idx="84">
                  <c:v>3634.7400000000002</c:v>
                </c:pt>
                <c:pt idx="85">
                  <c:v>3603.06</c:v>
                </c:pt>
                <c:pt idx="86">
                  <c:v>3554.46</c:v>
                </c:pt>
                <c:pt idx="87">
                  <c:v>3534.84</c:v>
                </c:pt>
                <c:pt idx="88">
                  <c:v>3505.86</c:v>
                </c:pt>
                <c:pt idx="89">
                  <c:v>3394.44</c:v>
                </c:pt>
                <c:pt idx="90">
                  <c:v>3335.4</c:v>
                </c:pt>
                <c:pt idx="91">
                  <c:v>3300.12</c:v>
                </c:pt>
                <c:pt idx="92">
                  <c:v>3274.92</c:v>
                </c:pt>
                <c:pt idx="93">
                  <c:v>3245.58</c:v>
                </c:pt>
                <c:pt idx="94">
                  <c:v>3223.08</c:v>
                </c:pt>
                <c:pt idx="95">
                  <c:v>3198.78</c:v>
                </c:pt>
              </c:numCache>
            </c:numRef>
          </c:val>
          <c:smooth val="0"/>
        </c:ser>
        <c:ser>
          <c:idx val="87"/>
          <c:order val="86"/>
          <c:tx>
            <c:strRef>
              <c:f>'Energy Data'!$CK$104</c:f>
              <c:strCache>
                <c:ptCount val="1"/>
                <c:pt idx="0">
                  <c:v>8/27/2016</c:v>
                </c:pt>
              </c:strCache>
            </c:strRef>
          </c:tx>
          <c:spPr>
            <a:ln w="34925" cap="rnd">
              <a:solidFill>
                <a:schemeClr val="accent4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Data'!$CK$105:$CK$200</c:f>
              <c:numCache>
                <c:formatCode>General</c:formatCode>
                <c:ptCount val="96"/>
                <c:pt idx="0">
                  <c:v>3200.2200000000003</c:v>
                </c:pt>
                <c:pt idx="1">
                  <c:v>3178.98</c:v>
                </c:pt>
                <c:pt idx="2">
                  <c:v>3156.66</c:v>
                </c:pt>
                <c:pt idx="3">
                  <c:v>3115.8</c:v>
                </c:pt>
                <c:pt idx="4">
                  <c:v>3065.4</c:v>
                </c:pt>
                <c:pt idx="5">
                  <c:v>3026.34</c:v>
                </c:pt>
                <c:pt idx="6">
                  <c:v>3025.26</c:v>
                </c:pt>
                <c:pt idx="7">
                  <c:v>3033.54</c:v>
                </c:pt>
                <c:pt idx="8">
                  <c:v>3043.8</c:v>
                </c:pt>
                <c:pt idx="9">
                  <c:v>3007.8</c:v>
                </c:pt>
                <c:pt idx="10">
                  <c:v>2985.3</c:v>
                </c:pt>
                <c:pt idx="11">
                  <c:v>3000.6000000000004</c:v>
                </c:pt>
                <c:pt idx="12">
                  <c:v>3011.04</c:v>
                </c:pt>
                <c:pt idx="13">
                  <c:v>3009.7799999999997</c:v>
                </c:pt>
                <c:pt idx="14">
                  <c:v>2990.8799999999997</c:v>
                </c:pt>
                <c:pt idx="15">
                  <c:v>2991.6000000000004</c:v>
                </c:pt>
                <c:pt idx="16">
                  <c:v>2976.66</c:v>
                </c:pt>
                <c:pt idx="17">
                  <c:v>2985.12</c:v>
                </c:pt>
                <c:pt idx="18">
                  <c:v>2973.96</c:v>
                </c:pt>
                <c:pt idx="19">
                  <c:v>2935.62</c:v>
                </c:pt>
                <c:pt idx="20">
                  <c:v>2952.1800000000003</c:v>
                </c:pt>
                <c:pt idx="21">
                  <c:v>2977.0200000000004</c:v>
                </c:pt>
                <c:pt idx="22">
                  <c:v>3042.3599999999997</c:v>
                </c:pt>
                <c:pt idx="23">
                  <c:v>3037.8599999999997</c:v>
                </c:pt>
                <c:pt idx="24">
                  <c:v>3061.08</c:v>
                </c:pt>
                <c:pt idx="25">
                  <c:v>3080.5199999999995</c:v>
                </c:pt>
                <c:pt idx="26">
                  <c:v>3118.14</c:v>
                </c:pt>
                <c:pt idx="27">
                  <c:v>3112.92</c:v>
                </c:pt>
                <c:pt idx="28">
                  <c:v>3078.18</c:v>
                </c:pt>
                <c:pt idx="29">
                  <c:v>3123.18</c:v>
                </c:pt>
                <c:pt idx="30">
                  <c:v>3183.3</c:v>
                </c:pt>
                <c:pt idx="31">
                  <c:v>3207.2400000000002</c:v>
                </c:pt>
                <c:pt idx="32">
                  <c:v>3221.46</c:v>
                </c:pt>
                <c:pt idx="33">
                  <c:v>3324.96</c:v>
                </c:pt>
                <c:pt idx="34">
                  <c:v>3455.2799999999997</c:v>
                </c:pt>
                <c:pt idx="35">
                  <c:v>3485.7000000000003</c:v>
                </c:pt>
                <c:pt idx="36">
                  <c:v>3488.0400000000004</c:v>
                </c:pt>
                <c:pt idx="37">
                  <c:v>3529.08</c:v>
                </c:pt>
                <c:pt idx="38">
                  <c:v>3544.3800000000006</c:v>
                </c:pt>
                <c:pt idx="39">
                  <c:v>3552.8400000000006</c:v>
                </c:pt>
                <c:pt idx="40">
                  <c:v>3581.1</c:v>
                </c:pt>
                <c:pt idx="41">
                  <c:v>3576.7799999999997</c:v>
                </c:pt>
                <c:pt idx="42">
                  <c:v>3596.9400000000005</c:v>
                </c:pt>
                <c:pt idx="43">
                  <c:v>3631.1400000000003</c:v>
                </c:pt>
                <c:pt idx="44">
                  <c:v>3630.5999999999995</c:v>
                </c:pt>
                <c:pt idx="45">
                  <c:v>3634.7399999999993</c:v>
                </c:pt>
                <c:pt idx="46">
                  <c:v>3653.82</c:v>
                </c:pt>
                <c:pt idx="47">
                  <c:v>3668.94</c:v>
                </c:pt>
                <c:pt idx="48">
                  <c:v>3664.62</c:v>
                </c:pt>
                <c:pt idx="49">
                  <c:v>3688.1999999999994</c:v>
                </c:pt>
                <c:pt idx="50">
                  <c:v>3699.8999999999996</c:v>
                </c:pt>
                <c:pt idx="51">
                  <c:v>3717.7199999999993</c:v>
                </c:pt>
                <c:pt idx="52">
                  <c:v>3728.5200000000004</c:v>
                </c:pt>
                <c:pt idx="53">
                  <c:v>3722.76</c:v>
                </c:pt>
                <c:pt idx="54">
                  <c:v>3728.16</c:v>
                </c:pt>
                <c:pt idx="55">
                  <c:v>3698.82</c:v>
                </c:pt>
                <c:pt idx="56">
                  <c:v>3714.4800000000005</c:v>
                </c:pt>
                <c:pt idx="57">
                  <c:v>3660.2999999999997</c:v>
                </c:pt>
                <c:pt idx="58">
                  <c:v>3617.1</c:v>
                </c:pt>
                <c:pt idx="59">
                  <c:v>3642.12</c:v>
                </c:pt>
                <c:pt idx="60">
                  <c:v>3649.8599999999997</c:v>
                </c:pt>
                <c:pt idx="61">
                  <c:v>3632.22</c:v>
                </c:pt>
                <c:pt idx="62">
                  <c:v>3647.34</c:v>
                </c:pt>
                <c:pt idx="63">
                  <c:v>3587.9400000000005</c:v>
                </c:pt>
                <c:pt idx="64">
                  <c:v>3619.4399999999996</c:v>
                </c:pt>
                <c:pt idx="65">
                  <c:v>3604.6800000000003</c:v>
                </c:pt>
                <c:pt idx="66">
                  <c:v>3597.3</c:v>
                </c:pt>
                <c:pt idx="67">
                  <c:v>3596.9399999999996</c:v>
                </c:pt>
                <c:pt idx="68">
                  <c:v>3609.0000000000005</c:v>
                </c:pt>
                <c:pt idx="69">
                  <c:v>3549.78</c:v>
                </c:pt>
                <c:pt idx="70">
                  <c:v>3497.58</c:v>
                </c:pt>
                <c:pt idx="71">
                  <c:v>3479.04</c:v>
                </c:pt>
                <c:pt idx="72">
                  <c:v>3456.7200000000003</c:v>
                </c:pt>
                <c:pt idx="73">
                  <c:v>3429.1800000000007</c:v>
                </c:pt>
                <c:pt idx="74">
                  <c:v>3425.58</c:v>
                </c:pt>
                <c:pt idx="75">
                  <c:v>3427.74</c:v>
                </c:pt>
                <c:pt idx="76">
                  <c:v>3471.8399999999997</c:v>
                </c:pt>
                <c:pt idx="77">
                  <c:v>3480.84</c:v>
                </c:pt>
                <c:pt idx="78">
                  <c:v>3477.96</c:v>
                </c:pt>
                <c:pt idx="79">
                  <c:v>3463.56</c:v>
                </c:pt>
                <c:pt idx="80">
                  <c:v>3450.6000000000004</c:v>
                </c:pt>
                <c:pt idx="81">
                  <c:v>3431.7000000000003</c:v>
                </c:pt>
                <c:pt idx="82">
                  <c:v>3409.56</c:v>
                </c:pt>
                <c:pt idx="83">
                  <c:v>3413.88</c:v>
                </c:pt>
                <c:pt idx="84">
                  <c:v>3417.12</c:v>
                </c:pt>
                <c:pt idx="85">
                  <c:v>3358.08</c:v>
                </c:pt>
                <c:pt idx="86">
                  <c:v>3334.1400000000003</c:v>
                </c:pt>
                <c:pt idx="87">
                  <c:v>3326.04</c:v>
                </c:pt>
                <c:pt idx="88">
                  <c:v>3310.2000000000003</c:v>
                </c:pt>
                <c:pt idx="89">
                  <c:v>3266.2799999999997</c:v>
                </c:pt>
                <c:pt idx="90">
                  <c:v>3223.4399999999996</c:v>
                </c:pt>
                <c:pt idx="91">
                  <c:v>3194.2799999999997</c:v>
                </c:pt>
                <c:pt idx="92">
                  <c:v>3178.08</c:v>
                </c:pt>
                <c:pt idx="93">
                  <c:v>3149.1</c:v>
                </c:pt>
                <c:pt idx="94">
                  <c:v>3110.94</c:v>
                </c:pt>
                <c:pt idx="95">
                  <c:v>3112.92</c:v>
                </c:pt>
              </c:numCache>
            </c:numRef>
          </c:val>
          <c:smooth val="0"/>
        </c:ser>
        <c:ser>
          <c:idx val="88"/>
          <c:order val="87"/>
          <c:tx>
            <c:strRef>
              <c:f>'Energy Data'!$CL$104</c:f>
              <c:strCache>
                <c:ptCount val="1"/>
                <c:pt idx="0">
                  <c:v>8/28/2016</c:v>
                </c:pt>
              </c:strCache>
            </c:strRef>
          </c:tx>
          <c:spPr>
            <a:ln w="34925" cap="rnd">
              <a:solidFill>
                <a:schemeClr val="accent5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Data'!$CL$105:$CL$200</c:f>
              <c:numCache>
                <c:formatCode>General</c:formatCode>
                <c:ptCount val="96"/>
                <c:pt idx="0">
                  <c:v>3091.3199999999997</c:v>
                </c:pt>
                <c:pt idx="1">
                  <c:v>3068.46</c:v>
                </c:pt>
                <c:pt idx="2">
                  <c:v>3033.1800000000003</c:v>
                </c:pt>
                <c:pt idx="3">
                  <c:v>3012.3</c:v>
                </c:pt>
                <c:pt idx="4">
                  <c:v>2975.22</c:v>
                </c:pt>
                <c:pt idx="5">
                  <c:v>2988.8999999999996</c:v>
                </c:pt>
                <c:pt idx="6">
                  <c:v>2983.68</c:v>
                </c:pt>
                <c:pt idx="7">
                  <c:v>2969.8199999999997</c:v>
                </c:pt>
                <c:pt idx="8">
                  <c:v>2955.96</c:v>
                </c:pt>
                <c:pt idx="9">
                  <c:v>2912.04</c:v>
                </c:pt>
                <c:pt idx="10">
                  <c:v>2909.52</c:v>
                </c:pt>
                <c:pt idx="11">
                  <c:v>2911.5</c:v>
                </c:pt>
                <c:pt idx="12">
                  <c:v>2908.9800000000005</c:v>
                </c:pt>
                <c:pt idx="13">
                  <c:v>2892.24</c:v>
                </c:pt>
                <c:pt idx="14">
                  <c:v>2883.24</c:v>
                </c:pt>
                <c:pt idx="15">
                  <c:v>2900.16</c:v>
                </c:pt>
                <c:pt idx="16">
                  <c:v>2886.2999999999997</c:v>
                </c:pt>
                <c:pt idx="17">
                  <c:v>2899.2599999999998</c:v>
                </c:pt>
                <c:pt idx="18">
                  <c:v>2925.1800000000003</c:v>
                </c:pt>
                <c:pt idx="19">
                  <c:v>2920.5</c:v>
                </c:pt>
                <c:pt idx="20">
                  <c:v>2898.54</c:v>
                </c:pt>
                <c:pt idx="21">
                  <c:v>2928.24</c:v>
                </c:pt>
                <c:pt idx="22">
                  <c:v>3000.7799999999997</c:v>
                </c:pt>
                <c:pt idx="23">
                  <c:v>3009.42</c:v>
                </c:pt>
                <c:pt idx="24">
                  <c:v>3036.7799999999997</c:v>
                </c:pt>
                <c:pt idx="25">
                  <c:v>3074.4</c:v>
                </c:pt>
                <c:pt idx="26">
                  <c:v>3132.9</c:v>
                </c:pt>
                <c:pt idx="27">
                  <c:v>3130.7400000000002</c:v>
                </c:pt>
                <c:pt idx="28">
                  <c:v>3111.48</c:v>
                </c:pt>
                <c:pt idx="29">
                  <c:v>3131.28</c:v>
                </c:pt>
                <c:pt idx="30">
                  <c:v>3173.76</c:v>
                </c:pt>
                <c:pt idx="31">
                  <c:v>3155.9399999999996</c:v>
                </c:pt>
                <c:pt idx="32">
                  <c:v>3165.12</c:v>
                </c:pt>
                <c:pt idx="33">
                  <c:v>3184.5599999999995</c:v>
                </c:pt>
                <c:pt idx="34">
                  <c:v>3201.12</c:v>
                </c:pt>
                <c:pt idx="35">
                  <c:v>3238.2</c:v>
                </c:pt>
                <c:pt idx="36">
                  <c:v>3259.4399999999996</c:v>
                </c:pt>
                <c:pt idx="37">
                  <c:v>3288.42</c:v>
                </c:pt>
                <c:pt idx="38">
                  <c:v>3293.2799999999997</c:v>
                </c:pt>
                <c:pt idx="39">
                  <c:v>3339.36</c:v>
                </c:pt>
                <c:pt idx="40">
                  <c:v>3398.76</c:v>
                </c:pt>
                <c:pt idx="41">
                  <c:v>3406.8599999999997</c:v>
                </c:pt>
                <c:pt idx="42">
                  <c:v>3417.8400000000006</c:v>
                </c:pt>
                <c:pt idx="43">
                  <c:v>3420.9</c:v>
                </c:pt>
                <c:pt idx="44">
                  <c:v>3430.4400000000005</c:v>
                </c:pt>
                <c:pt idx="45">
                  <c:v>3448.44</c:v>
                </c:pt>
                <c:pt idx="46">
                  <c:v>3466.62</c:v>
                </c:pt>
                <c:pt idx="47">
                  <c:v>3491.1</c:v>
                </c:pt>
                <c:pt idx="48">
                  <c:v>3491.2799999999993</c:v>
                </c:pt>
                <c:pt idx="49">
                  <c:v>3519.36</c:v>
                </c:pt>
                <c:pt idx="50">
                  <c:v>3532.5</c:v>
                </c:pt>
                <c:pt idx="51">
                  <c:v>3537.7199999999993</c:v>
                </c:pt>
                <c:pt idx="52">
                  <c:v>3541.32</c:v>
                </c:pt>
                <c:pt idx="53">
                  <c:v>3529.8</c:v>
                </c:pt>
                <c:pt idx="54">
                  <c:v>3534.3</c:v>
                </c:pt>
                <c:pt idx="55">
                  <c:v>3507.12</c:v>
                </c:pt>
                <c:pt idx="56">
                  <c:v>3533.7599999999998</c:v>
                </c:pt>
                <c:pt idx="57">
                  <c:v>3551.58</c:v>
                </c:pt>
                <c:pt idx="58">
                  <c:v>3560.58</c:v>
                </c:pt>
                <c:pt idx="59">
                  <c:v>3568.3200000000006</c:v>
                </c:pt>
                <c:pt idx="60">
                  <c:v>3555.8999999999992</c:v>
                </c:pt>
                <c:pt idx="61">
                  <c:v>3547.2600000000007</c:v>
                </c:pt>
                <c:pt idx="62">
                  <c:v>3542.0399999999995</c:v>
                </c:pt>
                <c:pt idx="63">
                  <c:v>3490.2</c:v>
                </c:pt>
                <c:pt idx="64">
                  <c:v>3502.4399999999991</c:v>
                </c:pt>
                <c:pt idx="65">
                  <c:v>3477.7799999999997</c:v>
                </c:pt>
                <c:pt idx="66">
                  <c:v>3494.1599999999994</c:v>
                </c:pt>
                <c:pt idx="67">
                  <c:v>3475.08</c:v>
                </c:pt>
                <c:pt idx="68">
                  <c:v>3481.92</c:v>
                </c:pt>
                <c:pt idx="69">
                  <c:v>3459.42</c:v>
                </c:pt>
                <c:pt idx="70">
                  <c:v>3465.8999999999992</c:v>
                </c:pt>
                <c:pt idx="71">
                  <c:v>3455.8199999999997</c:v>
                </c:pt>
                <c:pt idx="72">
                  <c:v>3459.6</c:v>
                </c:pt>
                <c:pt idx="73">
                  <c:v>3443.2200000000007</c:v>
                </c:pt>
                <c:pt idx="74">
                  <c:v>3427.92</c:v>
                </c:pt>
                <c:pt idx="75">
                  <c:v>3439.26</c:v>
                </c:pt>
                <c:pt idx="76">
                  <c:v>3463.3799999999997</c:v>
                </c:pt>
                <c:pt idx="77">
                  <c:v>3474.9</c:v>
                </c:pt>
                <c:pt idx="78">
                  <c:v>3465.72</c:v>
                </c:pt>
                <c:pt idx="79">
                  <c:v>3473.82</c:v>
                </c:pt>
                <c:pt idx="80">
                  <c:v>3459.0599999999995</c:v>
                </c:pt>
                <c:pt idx="81">
                  <c:v>3452.76</c:v>
                </c:pt>
                <c:pt idx="82">
                  <c:v>3426.48</c:v>
                </c:pt>
                <c:pt idx="83">
                  <c:v>3433.8599999999997</c:v>
                </c:pt>
                <c:pt idx="84">
                  <c:v>3389.2200000000003</c:v>
                </c:pt>
                <c:pt idx="85">
                  <c:v>3336.12</c:v>
                </c:pt>
                <c:pt idx="86">
                  <c:v>3314.88</c:v>
                </c:pt>
                <c:pt idx="87">
                  <c:v>3297.06</c:v>
                </c:pt>
                <c:pt idx="88">
                  <c:v>3281.9399999999996</c:v>
                </c:pt>
                <c:pt idx="89">
                  <c:v>3218.04</c:v>
                </c:pt>
                <c:pt idx="90">
                  <c:v>3199.6800000000003</c:v>
                </c:pt>
                <c:pt idx="91">
                  <c:v>3188.88</c:v>
                </c:pt>
                <c:pt idx="92">
                  <c:v>3164.04</c:v>
                </c:pt>
                <c:pt idx="93">
                  <c:v>3127.8599999999997</c:v>
                </c:pt>
                <c:pt idx="94">
                  <c:v>3097.26</c:v>
                </c:pt>
                <c:pt idx="95">
                  <c:v>3100.86</c:v>
                </c:pt>
              </c:numCache>
            </c:numRef>
          </c:val>
          <c:smooth val="0"/>
        </c:ser>
        <c:ser>
          <c:idx val="89"/>
          <c:order val="88"/>
          <c:tx>
            <c:strRef>
              <c:f>'Energy Data'!$CM$104</c:f>
              <c:strCache>
                <c:ptCount val="1"/>
                <c:pt idx="0">
                  <c:v>8/29/2016</c:v>
                </c:pt>
              </c:strCache>
            </c:strRef>
          </c:tx>
          <c:spPr>
            <a:ln w="34925" cap="rnd">
              <a:solidFill>
                <a:schemeClr val="accent6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Data'!$CM$105:$CM$200</c:f>
              <c:numCache>
                <c:formatCode>General</c:formatCode>
                <c:ptCount val="96"/>
                <c:pt idx="0">
                  <c:v>3088.26</c:v>
                </c:pt>
                <c:pt idx="1">
                  <c:v>3073.68</c:v>
                </c:pt>
                <c:pt idx="2">
                  <c:v>3058.38</c:v>
                </c:pt>
                <c:pt idx="3">
                  <c:v>3036.42</c:v>
                </c:pt>
                <c:pt idx="4">
                  <c:v>3015.1800000000003</c:v>
                </c:pt>
                <c:pt idx="5">
                  <c:v>3008.52</c:v>
                </c:pt>
                <c:pt idx="6">
                  <c:v>2995.56</c:v>
                </c:pt>
                <c:pt idx="7">
                  <c:v>2995.92</c:v>
                </c:pt>
                <c:pt idx="8">
                  <c:v>3005.46</c:v>
                </c:pt>
                <c:pt idx="9">
                  <c:v>2989.08</c:v>
                </c:pt>
                <c:pt idx="10">
                  <c:v>2976.12</c:v>
                </c:pt>
                <c:pt idx="11">
                  <c:v>2960.8199999999997</c:v>
                </c:pt>
                <c:pt idx="12">
                  <c:v>2978.8199999999997</c:v>
                </c:pt>
                <c:pt idx="13">
                  <c:v>2980.62</c:v>
                </c:pt>
                <c:pt idx="14">
                  <c:v>3010.5</c:v>
                </c:pt>
                <c:pt idx="15">
                  <c:v>3024.54</c:v>
                </c:pt>
                <c:pt idx="16">
                  <c:v>3025.08</c:v>
                </c:pt>
                <c:pt idx="17">
                  <c:v>3017.7000000000003</c:v>
                </c:pt>
                <c:pt idx="18">
                  <c:v>3033.7200000000003</c:v>
                </c:pt>
                <c:pt idx="19">
                  <c:v>3046.3199999999997</c:v>
                </c:pt>
                <c:pt idx="20">
                  <c:v>3080.52</c:v>
                </c:pt>
                <c:pt idx="21">
                  <c:v>3199.5</c:v>
                </c:pt>
                <c:pt idx="22">
                  <c:v>3340.8</c:v>
                </c:pt>
                <c:pt idx="23">
                  <c:v>3376.08</c:v>
                </c:pt>
                <c:pt idx="24">
                  <c:v>3388.1400000000003</c:v>
                </c:pt>
                <c:pt idx="25">
                  <c:v>3513.2400000000002</c:v>
                </c:pt>
                <c:pt idx="26">
                  <c:v>3805.7400000000002</c:v>
                </c:pt>
                <c:pt idx="27">
                  <c:v>3920.94</c:v>
                </c:pt>
                <c:pt idx="28">
                  <c:v>3942.3599999999997</c:v>
                </c:pt>
                <c:pt idx="29">
                  <c:v>4004.8199999999997</c:v>
                </c:pt>
                <c:pt idx="30">
                  <c:v>4015.8</c:v>
                </c:pt>
                <c:pt idx="31">
                  <c:v>4043.5200000000004</c:v>
                </c:pt>
                <c:pt idx="32">
                  <c:v>4094.2800000000007</c:v>
                </c:pt>
                <c:pt idx="33">
                  <c:v>4189.68</c:v>
                </c:pt>
                <c:pt idx="34">
                  <c:v>4259.7000000000007</c:v>
                </c:pt>
                <c:pt idx="35">
                  <c:v>4292.46</c:v>
                </c:pt>
                <c:pt idx="36">
                  <c:v>4296.42</c:v>
                </c:pt>
                <c:pt idx="37">
                  <c:v>4378.5</c:v>
                </c:pt>
                <c:pt idx="38">
                  <c:v>4440.78</c:v>
                </c:pt>
                <c:pt idx="39">
                  <c:v>4460.58</c:v>
                </c:pt>
                <c:pt idx="40">
                  <c:v>4504.1400000000003</c:v>
                </c:pt>
                <c:pt idx="41">
                  <c:v>4515.66</c:v>
                </c:pt>
                <c:pt idx="42">
                  <c:v>4572</c:v>
                </c:pt>
                <c:pt idx="43">
                  <c:v>4602.42</c:v>
                </c:pt>
                <c:pt idx="44">
                  <c:v>4588.92</c:v>
                </c:pt>
                <c:pt idx="45">
                  <c:v>4587.4800000000005</c:v>
                </c:pt>
                <c:pt idx="46">
                  <c:v>4592.88</c:v>
                </c:pt>
                <c:pt idx="47">
                  <c:v>4619.34</c:v>
                </c:pt>
                <c:pt idx="48">
                  <c:v>4601.34</c:v>
                </c:pt>
                <c:pt idx="49">
                  <c:v>4588.2</c:v>
                </c:pt>
                <c:pt idx="50">
                  <c:v>4579.0200000000004</c:v>
                </c:pt>
                <c:pt idx="51">
                  <c:v>4583.34</c:v>
                </c:pt>
                <c:pt idx="52">
                  <c:v>4591.62</c:v>
                </c:pt>
                <c:pt idx="53">
                  <c:v>4567.8600000000006</c:v>
                </c:pt>
                <c:pt idx="54">
                  <c:v>4559.04</c:v>
                </c:pt>
                <c:pt idx="55">
                  <c:v>4541.76</c:v>
                </c:pt>
                <c:pt idx="56">
                  <c:v>4543.5600000000004</c:v>
                </c:pt>
                <c:pt idx="57">
                  <c:v>4584.78</c:v>
                </c:pt>
                <c:pt idx="58">
                  <c:v>4566.96</c:v>
                </c:pt>
                <c:pt idx="59">
                  <c:v>4562.28</c:v>
                </c:pt>
                <c:pt idx="60">
                  <c:v>4563.18</c:v>
                </c:pt>
                <c:pt idx="61">
                  <c:v>4562.6400000000003</c:v>
                </c:pt>
                <c:pt idx="62">
                  <c:v>4562.1000000000004</c:v>
                </c:pt>
                <c:pt idx="63">
                  <c:v>4522.68</c:v>
                </c:pt>
                <c:pt idx="64">
                  <c:v>4497.3</c:v>
                </c:pt>
                <c:pt idx="65">
                  <c:v>4471.92</c:v>
                </c:pt>
                <c:pt idx="66">
                  <c:v>4394.5200000000004</c:v>
                </c:pt>
                <c:pt idx="67">
                  <c:v>4308.84</c:v>
                </c:pt>
                <c:pt idx="68">
                  <c:v>4224.6000000000004</c:v>
                </c:pt>
                <c:pt idx="69">
                  <c:v>4135.68</c:v>
                </c:pt>
                <c:pt idx="70">
                  <c:v>4041</c:v>
                </c:pt>
                <c:pt idx="71">
                  <c:v>4035.7799999999997</c:v>
                </c:pt>
                <c:pt idx="72">
                  <c:v>3970.08</c:v>
                </c:pt>
                <c:pt idx="73">
                  <c:v>3878.6400000000003</c:v>
                </c:pt>
                <c:pt idx="74">
                  <c:v>3803.2200000000007</c:v>
                </c:pt>
                <c:pt idx="75">
                  <c:v>3788.82</c:v>
                </c:pt>
                <c:pt idx="76">
                  <c:v>3782.7</c:v>
                </c:pt>
                <c:pt idx="77">
                  <c:v>3763.08</c:v>
                </c:pt>
                <c:pt idx="78">
                  <c:v>3672</c:v>
                </c:pt>
                <c:pt idx="79">
                  <c:v>3608.1000000000004</c:v>
                </c:pt>
                <c:pt idx="80">
                  <c:v>3611.7000000000003</c:v>
                </c:pt>
                <c:pt idx="81">
                  <c:v>3581.4599999999996</c:v>
                </c:pt>
                <c:pt idx="82">
                  <c:v>3551.76</c:v>
                </c:pt>
                <c:pt idx="83">
                  <c:v>3520.8</c:v>
                </c:pt>
                <c:pt idx="84">
                  <c:v>3490.38</c:v>
                </c:pt>
                <c:pt idx="85">
                  <c:v>3436.74</c:v>
                </c:pt>
                <c:pt idx="86">
                  <c:v>3403.44</c:v>
                </c:pt>
                <c:pt idx="87">
                  <c:v>3378.7799999999997</c:v>
                </c:pt>
                <c:pt idx="88">
                  <c:v>3349.26</c:v>
                </c:pt>
                <c:pt idx="89">
                  <c:v>3250.98</c:v>
                </c:pt>
                <c:pt idx="90">
                  <c:v>3173.04</c:v>
                </c:pt>
                <c:pt idx="91">
                  <c:v>3140.1000000000004</c:v>
                </c:pt>
                <c:pt idx="92">
                  <c:v>3121.92</c:v>
                </c:pt>
                <c:pt idx="93">
                  <c:v>3058.02</c:v>
                </c:pt>
                <c:pt idx="94">
                  <c:v>3011.7599999999998</c:v>
                </c:pt>
                <c:pt idx="95">
                  <c:v>2991.96</c:v>
                </c:pt>
              </c:numCache>
            </c:numRef>
          </c:val>
          <c:smooth val="0"/>
        </c:ser>
        <c:ser>
          <c:idx val="90"/>
          <c:order val="89"/>
          <c:tx>
            <c:strRef>
              <c:f>'Energy Data'!$CN$104</c:f>
              <c:strCache>
                <c:ptCount val="1"/>
                <c:pt idx="0">
                  <c:v>30-Aug</c:v>
                </c:pt>
              </c:strCache>
            </c:strRef>
          </c:tx>
          <c:spPr>
            <a:ln w="34925" cap="rnd">
              <a:solidFill>
                <a:schemeClr val="accent1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Data'!$CN$105:$CN$200</c:f>
              <c:numCache>
                <c:formatCode>General</c:formatCode>
                <c:ptCount val="96"/>
                <c:pt idx="0">
                  <c:v>2982.96</c:v>
                </c:pt>
                <c:pt idx="1">
                  <c:v>2970.3599999999997</c:v>
                </c:pt>
                <c:pt idx="2">
                  <c:v>2941.56</c:v>
                </c:pt>
                <c:pt idx="3">
                  <c:v>2904.3</c:v>
                </c:pt>
                <c:pt idx="4">
                  <c:v>2889.1800000000003</c:v>
                </c:pt>
                <c:pt idx="5">
                  <c:v>2885.04</c:v>
                </c:pt>
                <c:pt idx="6">
                  <c:v>2861.64</c:v>
                </c:pt>
                <c:pt idx="7">
                  <c:v>2849.04</c:v>
                </c:pt>
                <c:pt idx="8">
                  <c:v>2846.88</c:v>
                </c:pt>
                <c:pt idx="9">
                  <c:v>2840.76</c:v>
                </c:pt>
                <c:pt idx="10">
                  <c:v>2836.26</c:v>
                </c:pt>
                <c:pt idx="11">
                  <c:v>2819.5199999999995</c:v>
                </c:pt>
                <c:pt idx="12">
                  <c:v>2838.96</c:v>
                </c:pt>
                <c:pt idx="13">
                  <c:v>2824.2</c:v>
                </c:pt>
                <c:pt idx="14">
                  <c:v>2821.8599999999997</c:v>
                </c:pt>
                <c:pt idx="15">
                  <c:v>2820.24</c:v>
                </c:pt>
                <c:pt idx="16">
                  <c:v>2819.34</c:v>
                </c:pt>
                <c:pt idx="17">
                  <c:v>2835.9</c:v>
                </c:pt>
                <c:pt idx="18">
                  <c:v>2833.56</c:v>
                </c:pt>
                <c:pt idx="19">
                  <c:v>2842.92</c:v>
                </c:pt>
                <c:pt idx="20">
                  <c:v>2869.02</c:v>
                </c:pt>
                <c:pt idx="21">
                  <c:v>2928.6</c:v>
                </c:pt>
                <c:pt idx="22">
                  <c:v>3048.12</c:v>
                </c:pt>
                <c:pt idx="23">
                  <c:v>3118.1400000000003</c:v>
                </c:pt>
                <c:pt idx="24">
                  <c:v>3219.3</c:v>
                </c:pt>
                <c:pt idx="25">
                  <c:v>3361.5</c:v>
                </c:pt>
                <c:pt idx="26">
                  <c:v>3608.2799999999997</c:v>
                </c:pt>
                <c:pt idx="27">
                  <c:v>3699.3599999999992</c:v>
                </c:pt>
                <c:pt idx="28">
                  <c:v>3771.7200000000003</c:v>
                </c:pt>
                <c:pt idx="29">
                  <c:v>3814.9199999999996</c:v>
                </c:pt>
                <c:pt idx="30">
                  <c:v>3873.9599999999996</c:v>
                </c:pt>
                <c:pt idx="31">
                  <c:v>3957.6600000000003</c:v>
                </c:pt>
                <c:pt idx="32">
                  <c:v>3995.6399999999994</c:v>
                </c:pt>
                <c:pt idx="33">
                  <c:v>4122.18</c:v>
                </c:pt>
                <c:pt idx="34">
                  <c:v>4152.6000000000004</c:v>
                </c:pt>
                <c:pt idx="35">
                  <c:v>4238.6400000000003</c:v>
                </c:pt>
                <c:pt idx="36">
                  <c:v>4283.1000000000004</c:v>
                </c:pt>
                <c:pt idx="37">
                  <c:v>4391.46</c:v>
                </c:pt>
                <c:pt idx="38">
                  <c:v>4432.8599999999997</c:v>
                </c:pt>
                <c:pt idx="39">
                  <c:v>4492.62</c:v>
                </c:pt>
                <c:pt idx="40">
                  <c:v>4501.62</c:v>
                </c:pt>
                <c:pt idx="41">
                  <c:v>4536.3600000000006</c:v>
                </c:pt>
                <c:pt idx="42">
                  <c:v>4567.1400000000003</c:v>
                </c:pt>
                <c:pt idx="43">
                  <c:v>4577.58</c:v>
                </c:pt>
                <c:pt idx="44">
                  <c:v>4566.42</c:v>
                </c:pt>
                <c:pt idx="45">
                  <c:v>4567.5</c:v>
                </c:pt>
                <c:pt idx="46">
                  <c:v>4627.08</c:v>
                </c:pt>
                <c:pt idx="47">
                  <c:v>4635.72</c:v>
                </c:pt>
                <c:pt idx="48">
                  <c:v>4607.6400000000003</c:v>
                </c:pt>
                <c:pt idx="49">
                  <c:v>4638.0599999999995</c:v>
                </c:pt>
                <c:pt idx="50">
                  <c:v>4627.8</c:v>
                </c:pt>
                <c:pt idx="51">
                  <c:v>4627.4399999999996</c:v>
                </c:pt>
                <c:pt idx="52">
                  <c:v>4628.88</c:v>
                </c:pt>
                <c:pt idx="53">
                  <c:v>4650.84</c:v>
                </c:pt>
                <c:pt idx="54">
                  <c:v>4651.2</c:v>
                </c:pt>
                <c:pt idx="55">
                  <c:v>4670.28</c:v>
                </c:pt>
                <c:pt idx="56">
                  <c:v>4682.5199999999995</c:v>
                </c:pt>
                <c:pt idx="57">
                  <c:v>4649.58</c:v>
                </c:pt>
                <c:pt idx="58">
                  <c:v>4682.34</c:v>
                </c:pt>
                <c:pt idx="59">
                  <c:v>4645.4399999999996</c:v>
                </c:pt>
                <c:pt idx="60">
                  <c:v>4656.0599999999995</c:v>
                </c:pt>
                <c:pt idx="61">
                  <c:v>4646.34</c:v>
                </c:pt>
                <c:pt idx="62">
                  <c:v>4643.82</c:v>
                </c:pt>
                <c:pt idx="63">
                  <c:v>4624.2</c:v>
                </c:pt>
                <c:pt idx="64">
                  <c:v>4569.66</c:v>
                </c:pt>
                <c:pt idx="65">
                  <c:v>4521.96</c:v>
                </c:pt>
                <c:pt idx="66">
                  <c:v>4486.68</c:v>
                </c:pt>
                <c:pt idx="67">
                  <c:v>4449.7800000000007</c:v>
                </c:pt>
                <c:pt idx="68">
                  <c:v>4380.84</c:v>
                </c:pt>
                <c:pt idx="69">
                  <c:v>4299.12</c:v>
                </c:pt>
                <c:pt idx="70">
                  <c:v>4189.8599999999997</c:v>
                </c:pt>
                <c:pt idx="71">
                  <c:v>4141.08</c:v>
                </c:pt>
                <c:pt idx="72">
                  <c:v>4070.5199999999991</c:v>
                </c:pt>
                <c:pt idx="73">
                  <c:v>4028.22</c:v>
                </c:pt>
                <c:pt idx="74">
                  <c:v>3967.92</c:v>
                </c:pt>
                <c:pt idx="75">
                  <c:v>3939.4800000000005</c:v>
                </c:pt>
                <c:pt idx="76">
                  <c:v>3927.4199999999996</c:v>
                </c:pt>
                <c:pt idx="77">
                  <c:v>3850.7400000000002</c:v>
                </c:pt>
                <c:pt idx="78">
                  <c:v>3767.58</c:v>
                </c:pt>
                <c:pt idx="79">
                  <c:v>3736.44</c:v>
                </c:pt>
                <c:pt idx="80">
                  <c:v>3719.1599999999994</c:v>
                </c:pt>
                <c:pt idx="81">
                  <c:v>3686.3999999999996</c:v>
                </c:pt>
                <c:pt idx="82">
                  <c:v>3683.88</c:v>
                </c:pt>
                <c:pt idx="83">
                  <c:v>3664.4399999999996</c:v>
                </c:pt>
                <c:pt idx="84">
                  <c:v>3635.8199999999997</c:v>
                </c:pt>
                <c:pt idx="85">
                  <c:v>3591.54</c:v>
                </c:pt>
                <c:pt idx="86">
                  <c:v>3547.98</c:v>
                </c:pt>
                <c:pt idx="87">
                  <c:v>3529.4399999999996</c:v>
                </c:pt>
                <c:pt idx="88">
                  <c:v>3497.0399999999995</c:v>
                </c:pt>
                <c:pt idx="89">
                  <c:v>3398.2200000000003</c:v>
                </c:pt>
                <c:pt idx="90">
                  <c:v>3322.8</c:v>
                </c:pt>
                <c:pt idx="91">
                  <c:v>3274.5600000000004</c:v>
                </c:pt>
                <c:pt idx="92">
                  <c:v>3258.18</c:v>
                </c:pt>
                <c:pt idx="93">
                  <c:v>3183.48</c:v>
                </c:pt>
                <c:pt idx="94">
                  <c:v>3115.8</c:v>
                </c:pt>
                <c:pt idx="95">
                  <c:v>3094.02</c:v>
                </c:pt>
              </c:numCache>
            </c:numRef>
          </c:val>
          <c:smooth val="0"/>
        </c:ser>
        <c:ser>
          <c:idx val="91"/>
          <c:order val="90"/>
          <c:tx>
            <c:strRef>
              <c:f>'Energy Data'!$CO$104</c:f>
              <c:strCache>
                <c:ptCount val="1"/>
                <c:pt idx="0">
                  <c:v>31-Aug</c:v>
                </c:pt>
              </c:strCache>
            </c:strRef>
          </c:tx>
          <c:spPr>
            <a:ln w="34925" cap="rnd">
              <a:solidFill>
                <a:schemeClr val="accent2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Data'!$CO$105:$CO$200</c:f>
              <c:numCache>
                <c:formatCode>General</c:formatCode>
                <c:ptCount val="96"/>
                <c:pt idx="0">
                  <c:v>3069.72</c:v>
                </c:pt>
                <c:pt idx="1">
                  <c:v>3050.6400000000003</c:v>
                </c:pt>
                <c:pt idx="2">
                  <c:v>3042.8999999999996</c:v>
                </c:pt>
                <c:pt idx="3">
                  <c:v>3019.1400000000003</c:v>
                </c:pt>
                <c:pt idx="4">
                  <c:v>2987.64</c:v>
                </c:pt>
                <c:pt idx="5">
                  <c:v>2975.58</c:v>
                </c:pt>
                <c:pt idx="6">
                  <c:v>2958.12</c:v>
                </c:pt>
                <c:pt idx="7">
                  <c:v>2940.3</c:v>
                </c:pt>
                <c:pt idx="8">
                  <c:v>2954.16</c:v>
                </c:pt>
                <c:pt idx="9">
                  <c:v>2968.02</c:v>
                </c:pt>
                <c:pt idx="10">
                  <c:v>2970.9</c:v>
                </c:pt>
                <c:pt idx="11">
                  <c:v>2973.42</c:v>
                </c:pt>
                <c:pt idx="12">
                  <c:v>2964.96</c:v>
                </c:pt>
                <c:pt idx="13">
                  <c:v>2958.48</c:v>
                </c:pt>
                <c:pt idx="14">
                  <c:v>2953.4399999999996</c:v>
                </c:pt>
                <c:pt idx="15">
                  <c:v>2966.58</c:v>
                </c:pt>
                <c:pt idx="16">
                  <c:v>2977.02</c:v>
                </c:pt>
                <c:pt idx="17">
                  <c:v>2968.5599999999995</c:v>
                </c:pt>
                <c:pt idx="18">
                  <c:v>2979</c:v>
                </c:pt>
                <c:pt idx="19">
                  <c:v>2966.94</c:v>
                </c:pt>
                <c:pt idx="20">
                  <c:v>3059.6400000000003</c:v>
                </c:pt>
                <c:pt idx="21">
                  <c:v>3136.6800000000003</c:v>
                </c:pt>
                <c:pt idx="22">
                  <c:v>3240.72</c:v>
                </c:pt>
                <c:pt idx="23">
                  <c:v>3324.7799999999997</c:v>
                </c:pt>
                <c:pt idx="24">
                  <c:v>3398.76</c:v>
                </c:pt>
                <c:pt idx="25">
                  <c:v>3556.8</c:v>
                </c:pt>
                <c:pt idx="26">
                  <c:v>3806.2799999999993</c:v>
                </c:pt>
                <c:pt idx="27">
                  <c:v>3846.7800000000007</c:v>
                </c:pt>
                <c:pt idx="28">
                  <c:v>3952.6199999999994</c:v>
                </c:pt>
                <c:pt idx="29">
                  <c:v>3972.2399999999993</c:v>
                </c:pt>
                <c:pt idx="30">
                  <c:v>4052.16</c:v>
                </c:pt>
                <c:pt idx="31">
                  <c:v>4076.4599999999996</c:v>
                </c:pt>
                <c:pt idx="32">
                  <c:v>4122.54</c:v>
                </c:pt>
                <c:pt idx="33">
                  <c:v>4190.58</c:v>
                </c:pt>
                <c:pt idx="34">
                  <c:v>3958.3799999999997</c:v>
                </c:pt>
                <c:pt idx="35">
                  <c:v>3993.3</c:v>
                </c:pt>
                <c:pt idx="36">
                  <c:v>4110.12</c:v>
                </c:pt>
                <c:pt idx="37">
                  <c:v>4188.42</c:v>
                </c:pt>
                <c:pt idx="38">
                  <c:v>4356.54</c:v>
                </c:pt>
                <c:pt idx="39">
                  <c:v>4538.34</c:v>
                </c:pt>
                <c:pt idx="40">
                  <c:v>4647.42</c:v>
                </c:pt>
                <c:pt idx="41">
                  <c:v>4673.5199999999995</c:v>
                </c:pt>
                <c:pt idx="42">
                  <c:v>4611.9599999999991</c:v>
                </c:pt>
                <c:pt idx="43">
                  <c:v>4597.5599999999995</c:v>
                </c:pt>
                <c:pt idx="44">
                  <c:v>4622.9399999999996</c:v>
                </c:pt>
                <c:pt idx="45">
                  <c:v>4641.3</c:v>
                </c:pt>
                <c:pt idx="46">
                  <c:v>4653.54</c:v>
                </c:pt>
                <c:pt idx="47">
                  <c:v>4690.7999999999993</c:v>
                </c:pt>
                <c:pt idx="48">
                  <c:v>4673.16</c:v>
                </c:pt>
                <c:pt idx="49">
                  <c:v>4706.1000000000004</c:v>
                </c:pt>
                <c:pt idx="50">
                  <c:v>4685.22</c:v>
                </c:pt>
                <c:pt idx="51">
                  <c:v>4707.18</c:v>
                </c:pt>
                <c:pt idx="52">
                  <c:v>4633.2000000000007</c:v>
                </c:pt>
                <c:pt idx="53">
                  <c:v>4651.74</c:v>
                </c:pt>
                <c:pt idx="54">
                  <c:v>4643.6399999999994</c:v>
                </c:pt>
                <c:pt idx="55">
                  <c:v>4626.1799999999994</c:v>
                </c:pt>
                <c:pt idx="56">
                  <c:v>4622.76</c:v>
                </c:pt>
                <c:pt idx="57">
                  <c:v>4611.0600000000004</c:v>
                </c:pt>
                <c:pt idx="58">
                  <c:v>4604.76</c:v>
                </c:pt>
                <c:pt idx="59">
                  <c:v>4577.58</c:v>
                </c:pt>
                <c:pt idx="60">
                  <c:v>4518.8999999999996</c:v>
                </c:pt>
                <c:pt idx="61">
                  <c:v>4451.58</c:v>
                </c:pt>
                <c:pt idx="62">
                  <c:v>4405.8599999999997</c:v>
                </c:pt>
                <c:pt idx="63">
                  <c:v>4371.4800000000005</c:v>
                </c:pt>
                <c:pt idx="64">
                  <c:v>4331.88</c:v>
                </c:pt>
                <c:pt idx="65">
                  <c:v>4316.76</c:v>
                </c:pt>
                <c:pt idx="66">
                  <c:v>4251.0600000000004</c:v>
                </c:pt>
                <c:pt idx="67">
                  <c:v>4223.7</c:v>
                </c:pt>
                <c:pt idx="68">
                  <c:v>4199.2199999999993</c:v>
                </c:pt>
                <c:pt idx="69">
                  <c:v>4122.1799999999994</c:v>
                </c:pt>
                <c:pt idx="70">
                  <c:v>4068.3599999999997</c:v>
                </c:pt>
                <c:pt idx="71">
                  <c:v>4026.06</c:v>
                </c:pt>
                <c:pt idx="72">
                  <c:v>3974.7600000000007</c:v>
                </c:pt>
                <c:pt idx="73">
                  <c:v>3937.68</c:v>
                </c:pt>
                <c:pt idx="74">
                  <c:v>3902.9399999999996</c:v>
                </c:pt>
                <c:pt idx="75">
                  <c:v>3880.08</c:v>
                </c:pt>
                <c:pt idx="76">
                  <c:v>3903.4799999999996</c:v>
                </c:pt>
                <c:pt idx="77">
                  <c:v>3877.92</c:v>
                </c:pt>
                <c:pt idx="78">
                  <c:v>3813.66</c:v>
                </c:pt>
                <c:pt idx="79">
                  <c:v>3794.9399999999991</c:v>
                </c:pt>
                <c:pt idx="80">
                  <c:v>3792.96</c:v>
                </c:pt>
                <c:pt idx="81">
                  <c:v>3745.26</c:v>
                </c:pt>
                <c:pt idx="82">
                  <c:v>3738.2400000000002</c:v>
                </c:pt>
                <c:pt idx="83">
                  <c:v>3601.44</c:v>
                </c:pt>
                <c:pt idx="84">
                  <c:v>3690.5400000000004</c:v>
                </c:pt>
                <c:pt idx="85">
                  <c:v>3619.4399999999996</c:v>
                </c:pt>
                <c:pt idx="86">
                  <c:v>3540.96</c:v>
                </c:pt>
                <c:pt idx="87">
                  <c:v>3538.4400000000005</c:v>
                </c:pt>
                <c:pt idx="88">
                  <c:v>3500.2799999999997</c:v>
                </c:pt>
                <c:pt idx="89">
                  <c:v>3411</c:v>
                </c:pt>
                <c:pt idx="90">
                  <c:v>3346.74</c:v>
                </c:pt>
                <c:pt idx="91">
                  <c:v>3313.08</c:v>
                </c:pt>
                <c:pt idx="92">
                  <c:v>3242.16</c:v>
                </c:pt>
                <c:pt idx="93">
                  <c:v>3143.34</c:v>
                </c:pt>
                <c:pt idx="94">
                  <c:v>3059.46</c:v>
                </c:pt>
                <c:pt idx="95">
                  <c:v>3038.76</c:v>
                </c:pt>
              </c:numCache>
            </c:numRef>
          </c:val>
          <c:smooth val="0"/>
        </c:ser>
        <c:ser>
          <c:idx val="92"/>
          <c:order val="91"/>
          <c:tx>
            <c:strRef>
              <c:f>'Energy Data'!$CP$104</c:f>
              <c:strCache>
                <c:ptCount val="1"/>
                <c:pt idx="0">
                  <c:v>9/1/2016</c:v>
                </c:pt>
              </c:strCache>
            </c:strRef>
          </c:tx>
          <c:spPr>
            <a:ln w="34925" cap="rnd">
              <a:solidFill>
                <a:schemeClr val="accent3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Data'!$CP$105:$CP$200</c:f>
              <c:numCache>
                <c:formatCode>General</c:formatCode>
                <c:ptCount val="96"/>
                <c:pt idx="0">
                  <c:v>3027.24</c:v>
                </c:pt>
                <c:pt idx="1">
                  <c:v>3007.26</c:v>
                </c:pt>
                <c:pt idx="2">
                  <c:v>2967.12</c:v>
                </c:pt>
                <c:pt idx="3">
                  <c:v>2955.96</c:v>
                </c:pt>
                <c:pt idx="4">
                  <c:v>2939.58</c:v>
                </c:pt>
                <c:pt idx="5">
                  <c:v>2909.88</c:v>
                </c:pt>
                <c:pt idx="6">
                  <c:v>2896.02</c:v>
                </c:pt>
                <c:pt idx="7">
                  <c:v>2891.34</c:v>
                </c:pt>
                <c:pt idx="8">
                  <c:v>2892.2400000000002</c:v>
                </c:pt>
                <c:pt idx="9">
                  <c:v>2894.76</c:v>
                </c:pt>
                <c:pt idx="10">
                  <c:v>2890.4399999999996</c:v>
                </c:pt>
                <c:pt idx="11">
                  <c:v>2877.3</c:v>
                </c:pt>
                <c:pt idx="12">
                  <c:v>2888.46</c:v>
                </c:pt>
                <c:pt idx="13">
                  <c:v>2888.1000000000004</c:v>
                </c:pt>
                <c:pt idx="14">
                  <c:v>2893.14</c:v>
                </c:pt>
                <c:pt idx="15">
                  <c:v>2876.94</c:v>
                </c:pt>
                <c:pt idx="16">
                  <c:v>2895.12</c:v>
                </c:pt>
                <c:pt idx="17">
                  <c:v>2912.3999999999996</c:v>
                </c:pt>
                <c:pt idx="18">
                  <c:v>2903.94</c:v>
                </c:pt>
                <c:pt idx="19">
                  <c:v>2923.56</c:v>
                </c:pt>
                <c:pt idx="20">
                  <c:v>2959.02</c:v>
                </c:pt>
                <c:pt idx="21">
                  <c:v>3006.72</c:v>
                </c:pt>
                <c:pt idx="22">
                  <c:v>3122.1000000000004</c:v>
                </c:pt>
                <c:pt idx="23">
                  <c:v>3184.5600000000004</c:v>
                </c:pt>
                <c:pt idx="24">
                  <c:v>3271.1400000000003</c:v>
                </c:pt>
                <c:pt idx="25">
                  <c:v>3401.28</c:v>
                </c:pt>
                <c:pt idx="26">
                  <c:v>3675.96</c:v>
                </c:pt>
                <c:pt idx="27">
                  <c:v>3734.8200000000006</c:v>
                </c:pt>
                <c:pt idx="28">
                  <c:v>3824.8199999999997</c:v>
                </c:pt>
                <c:pt idx="29">
                  <c:v>3865.8599999999997</c:v>
                </c:pt>
                <c:pt idx="30">
                  <c:v>3889.26</c:v>
                </c:pt>
                <c:pt idx="31">
                  <c:v>3948.84</c:v>
                </c:pt>
                <c:pt idx="32">
                  <c:v>3999.24</c:v>
                </c:pt>
                <c:pt idx="33">
                  <c:v>4077.3599999999997</c:v>
                </c:pt>
                <c:pt idx="34">
                  <c:v>4177.9800000000005</c:v>
                </c:pt>
                <c:pt idx="35">
                  <c:v>4265.1000000000004</c:v>
                </c:pt>
                <c:pt idx="36">
                  <c:v>4331.16</c:v>
                </c:pt>
                <c:pt idx="37">
                  <c:v>4382.46</c:v>
                </c:pt>
                <c:pt idx="38">
                  <c:v>4411.9800000000005</c:v>
                </c:pt>
                <c:pt idx="39">
                  <c:v>4452.84</c:v>
                </c:pt>
                <c:pt idx="40">
                  <c:v>4492.26</c:v>
                </c:pt>
                <c:pt idx="41">
                  <c:v>4534.92</c:v>
                </c:pt>
                <c:pt idx="42">
                  <c:v>4567.5</c:v>
                </c:pt>
                <c:pt idx="43">
                  <c:v>4576.5</c:v>
                </c:pt>
                <c:pt idx="44">
                  <c:v>4573.8</c:v>
                </c:pt>
                <c:pt idx="45">
                  <c:v>4605.66</c:v>
                </c:pt>
                <c:pt idx="46">
                  <c:v>4623.66</c:v>
                </c:pt>
                <c:pt idx="47">
                  <c:v>4642.38</c:v>
                </c:pt>
                <c:pt idx="48">
                  <c:v>4641.66</c:v>
                </c:pt>
                <c:pt idx="49">
                  <c:v>4652.1000000000004</c:v>
                </c:pt>
                <c:pt idx="50">
                  <c:v>4643.46</c:v>
                </c:pt>
                <c:pt idx="51">
                  <c:v>4653.18</c:v>
                </c:pt>
                <c:pt idx="52">
                  <c:v>4653.3600000000006</c:v>
                </c:pt>
                <c:pt idx="53">
                  <c:v>4686.66</c:v>
                </c:pt>
                <c:pt idx="54">
                  <c:v>4696.38</c:v>
                </c:pt>
                <c:pt idx="55">
                  <c:v>4671.54</c:v>
                </c:pt>
                <c:pt idx="56">
                  <c:v>4701.6000000000004</c:v>
                </c:pt>
                <c:pt idx="57">
                  <c:v>4692.24</c:v>
                </c:pt>
                <c:pt idx="58">
                  <c:v>4717.62</c:v>
                </c:pt>
                <c:pt idx="59">
                  <c:v>4748.58</c:v>
                </c:pt>
                <c:pt idx="60">
                  <c:v>4755.6000000000004</c:v>
                </c:pt>
                <c:pt idx="61">
                  <c:v>4730.58</c:v>
                </c:pt>
                <c:pt idx="62">
                  <c:v>4724.6400000000003</c:v>
                </c:pt>
                <c:pt idx="63">
                  <c:v>4696.74</c:v>
                </c:pt>
                <c:pt idx="64">
                  <c:v>4704.4799999999996</c:v>
                </c:pt>
                <c:pt idx="65">
                  <c:v>4637.7</c:v>
                </c:pt>
                <c:pt idx="66">
                  <c:v>4598.6400000000003</c:v>
                </c:pt>
                <c:pt idx="67">
                  <c:v>4527.54</c:v>
                </c:pt>
                <c:pt idx="68">
                  <c:v>4455.8999999999996</c:v>
                </c:pt>
                <c:pt idx="69">
                  <c:v>4367.7000000000007</c:v>
                </c:pt>
                <c:pt idx="70">
                  <c:v>4267.9799999999996</c:v>
                </c:pt>
                <c:pt idx="71">
                  <c:v>4240.4400000000005</c:v>
                </c:pt>
                <c:pt idx="72">
                  <c:v>4174.92</c:v>
                </c:pt>
                <c:pt idx="73">
                  <c:v>4106.16</c:v>
                </c:pt>
                <c:pt idx="74">
                  <c:v>4061.52</c:v>
                </c:pt>
                <c:pt idx="75">
                  <c:v>4046.58</c:v>
                </c:pt>
                <c:pt idx="76">
                  <c:v>4053.6</c:v>
                </c:pt>
                <c:pt idx="77">
                  <c:v>4045.8599999999997</c:v>
                </c:pt>
                <c:pt idx="78">
                  <c:v>3977.4600000000005</c:v>
                </c:pt>
                <c:pt idx="79">
                  <c:v>3962.88</c:v>
                </c:pt>
                <c:pt idx="80">
                  <c:v>3934.26</c:v>
                </c:pt>
                <c:pt idx="81">
                  <c:v>3894.3</c:v>
                </c:pt>
                <c:pt idx="82">
                  <c:v>3876.6599999999994</c:v>
                </c:pt>
                <c:pt idx="83">
                  <c:v>3875.9400000000005</c:v>
                </c:pt>
                <c:pt idx="84">
                  <c:v>3815.6400000000003</c:v>
                </c:pt>
                <c:pt idx="85">
                  <c:v>3768.66</c:v>
                </c:pt>
                <c:pt idx="86">
                  <c:v>3692.34</c:v>
                </c:pt>
                <c:pt idx="87">
                  <c:v>3662.9999999999995</c:v>
                </c:pt>
                <c:pt idx="88">
                  <c:v>3600.1800000000003</c:v>
                </c:pt>
                <c:pt idx="89">
                  <c:v>3519.5399999999995</c:v>
                </c:pt>
                <c:pt idx="90">
                  <c:v>3448.9800000000009</c:v>
                </c:pt>
                <c:pt idx="91">
                  <c:v>3420.8999999999992</c:v>
                </c:pt>
                <c:pt idx="92">
                  <c:v>3425.04</c:v>
                </c:pt>
                <c:pt idx="93">
                  <c:v>3370.1400000000003</c:v>
                </c:pt>
                <c:pt idx="94">
                  <c:v>3324.96</c:v>
                </c:pt>
                <c:pt idx="95">
                  <c:v>3292.5599999999995</c:v>
                </c:pt>
              </c:numCache>
            </c:numRef>
          </c:val>
          <c:smooth val="0"/>
        </c:ser>
        <c:ser>
          <c:idx val="93"/>
          <c:order val="92"/>
          <c:tx>
            <c:strRef>
              <c:f>'Energy Data'!$CQ$104</c:f>
              <c:strCache>
                <c:ptCount val="1"/>
                <c:pt idx="0">
                  <c:v>9/2/2016</c:v>
                </c:pt>
              </c:strCache>
            </c:strRef>
          </c:tx>
          <c:spPr>
            <a:ln w="34925" cap="rnd">
              <a:solidFill>
                <a:schemeClr val="accent4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Data'!$CQ$105:$CQ$200</c:f>
              <c:numCache>
                <c:formatCode>General</c:formatCode>
                <c:ptCount val="96"/>
                <c:pt idx="0">
                  <c:v>3273.84</c:v>
                </c:pt>
                <c:pt idx="1">
                  <c:v>3240.54</c:v>
                </c:pt>
                <c:pt idx="2">
                  <c:v>3239.8199999999997</c:v>
                </c:pt>
                <c:pt idx="3">
                  <c:v>3213.18</c:v>
                </c:pt>
                <c:pt idx="4">
                  <c:v>3179.7</c:v>
                </c:pt>
                <c:pt idx="5">
                  <c:v>3149.1000000000004</c:v>
                </c:pt>
                <c:pt idx="6">
                  <c:v>3137.2200000000003</c:v>
                </c:pt>
                <c:pt idx="7">
                  <c:v>3128.58</c:v>
                </c:pt>
                <c:pt idx="8">
                  <c:v>3120.84</c:v>
                </c:pt>
                <c:pt idx="9">
                  <c:v>3113.46</c:v>
                </c:pt>
                <c:pt idx="10">
                  <c:v>3105.9</c:v>
                </c:pt>
                <c:pt idx="11">
                  <c:v>3102.84</c:v>
                </c:pt>
                <c:pt idx="12">
                  <c:v>3093.84</c:v>
                </c:pt>
                <c:pt idx="13">
                  <c:v>3091.86</c:v>
                </c:pt>
                <c:pt idx="14">
                  <c:v>3085.7400000000002</c:v>
                </c:pt>
                <c:pt idx="15">
                  <c:v>3091.6800000000003</c:v>
                </c:pt>
                <c:pt idx="16">
                  <c:v>3117.96</c:v>
                </c:pt>
                <c:pt idx="17">
                  <c:v>3102.12</c:v>
                </c:pt>
                <c:pt idx="18">
                  <c:v>3092.3999999999996</c:v>
                </c:pt>
                <c:pt idx="19">
                  <c:v>3117.06</c:v>
                </c:pt>
                <c:pt idx="20">
                  <c:v>3144.42</c:v>
                </c:pt>
                <c:pt idx="21">
                  <c:v>3213.7200000000003</c:v>
                </c:pt>
                <c:pt idx="22">
                  <c:v>3349.26</c:v>
                </c:pt>
                <c:pt idx="23">
                  <c:v>3389.2200000000003</c:v>
                </c:pt>
                <c:pt idx="24">
                  <c:v>3412.08</c:v>
                </c:pt>
                <c:pt idx="25">
                  <c:v>3537.8999999999996</c:v>
                </c:pt>
                <c:pt idx="26">
                  <c:v>3797.6400000000008</c:v>
                </c:pt>
                <c:pt idx="27">
                  <c:v>3876.1200000000003</c:v>
                </c:pt>
                <c:pt idx="28">
                  <c:v>3956.58</c:v>
                </c:pt>
                <c:pt idx="29">
                  <c:v>3988.26</c:v>
                </c:pt>
                <c:pt idx="30">
                  <c:v>3969.9</c:v>
                </c:pt>
                <c:pt idx="31">
                  <c:v>4030.7400000000002</c:v>
                </c:pt>
                <c:pt idx="32">
                  <c:v>4087.6199999999994</c:v>
                </c:pt>
                <c:pt idx="33">
                  <c:v>4147.0199999999995</c:v>
                </c:pt>
                <c:pt idx="34">
                  <c:v>4244.0400000000009</c:v>
                </c:pt>
                <c:pt idx="35">
                  <c:v>4290.2999999999993</c:v>
                </c:pt>
                <c:pt idx="36">
                  <c:v>4375.26</c:v>
                </c:pt>
                <c:pt idx="37">
                  <c:v>4419.72</c:v>
                </c:pt>
                <c:pt idx="38">
                  <c:v>4458.42</c:v>
                </c:pt>
                <c:pt idx="39">
                  <c:v>4489.0200000000004</c:v>
                </c:pt>
                <c:pt idx="40">
                  <c:v>4533.1200000000008</c:v>
                </c:pt>
                <c:pt idx="41">
                  <c:v>4544.28</c:v>
                </c:pt>
                <c:pt idx="42">
                  <c:v>4543.92</c:v>
                </c:pt>
                <c:pt idx="43">
                  <c:v>4580.6400000000003</c:v>
                </c:pt>
                <c:pt idx="44">
                  <c:v>4597.92</c:v>
                </c:pt>
                <c:pt idx="45">
                  <c:v>4612.1399999999994</c:v>
                </c:pt>
                <c:pt idx="46">
                  <c:v>4609.9799999999996</c:v>
                </c:pt>
                <c:pt idx="47">
                  <c:v>4620.0600000000004</c:v>
                </c:pt>
                <c:pt idx="48">
                  <c:v>4605.66</c:v>
                </c:pt>
                <c:pt idx="49">
                  <c:v>4606.0200000000004</c:v>
                </c:pt>
                <c:pt idx="50">
                  <c:v>4604.04</c:v>
                </c:pt>
                <c:pt idx="51">
                  <c:v>4613.3999999999996</c:v>
                </c:pt>
                <c:pt idx="52">
                  <c:v>4600.26</c:v>
                </c:pt>
                <c:pt idx="53">
                  <c:v>4633.2</c:v>
                </c:pt>
                <c:pt idx="54">
                  <c:v>4635.54</c:v>
                </c:pt>
                <c:pt idx="55">
                  <c:v>4624.0199999999995</c:v>
                </c:pt>
                <c:pt idx="56">
                  <c:v>4628.34</c:v>
                </c:pt>
                <c:pt idx="57">
                  <c:v>4626</c:v>
                </c:pt>
                <c:pt idx="58">
                  <c:v>4627.4399999999996</c:v>
                </c:pt>
                <c:pt idx="59">
                  <c:v>4611.0599999999995</c:v>
                </c:pt>
                <c:pt idx="60">
                  <c:v>4590.72</c:v>
                </c:pt>
                <c:pt idx="61">
                  <c:v>4571.28</c:v>
                </c:pt>
                <c:pt idx="62">
                  <c:v>4579.5599999999995</c:v>
                </c:pt>
                <c:pt idx="63">
                  <c:v>4546.6200000000008</c:v>
                </c:pt>
                <c:pt idx="64">
                  <c:v>4519.4399999999996</c:v>
                </c:pt>
                <c:pt idx="65">
                  <c:v>4467.6000000000004</c:v>
                </c:pt>
                <c:pt idx="66">
                  <c:v>4440.96</c:v>
                </c:pt>
                <c:pt idx="67">
                  <c:v>4376.88</c:v>
                </c:pt>
                <c:pt idx="68">
                  <c:v>4307.22</c:v>
                </c:pt>
                <c:pt idx="69">
                  <c:v>4247.8200000000006</c:v>
                </c:pt>
                <c:pt idx="70">
                  <c:v>4164.3</c:v>
                </c:pt>
                <c:pt idx="71">
                  <c:v>4096.26</c:v>
                </c:pt>
                <c:pt idx="72">
                  <c:v>4049.8199999999997</c:v>
                </c:pt>
                <c:pt idx="73">
                  <c:v>3960.36</c:v>
                </c:pt>
                <c:pt idx="74">
                  <c:v>3926.52</c:v>
                </c:pt>
                <c:pt idx="75">
                  <c:v>3923.2799999999997</c:v>
                </c:pt>
                <c:pt idx="76">
                  <c:v>3914.0999999999995</c:v>
                </c:pt>
                <c:pt idx="77">
                  <c:v>3867.12</c:v>
                </c:pt>
                <c:pt idx="78">
                  <c:v>3822.6600000000003</c:v>
                </c:pt>
                <c:pt idx="79">
                  <c:v>3797.6400000000008</c:v>
                </c:pt>
                <c:pt idx="80">
                  <c:v>3775.32</c:v>
                </c:pt>
                <c:pt idx="81">
                  <c:v>3744.9</c:v>
                </c:pt>
                <c:pt idx="82">
                  <c:v>3725.6400000000003</c:v>
                </c:pt>
                <c:pt idx="83">
                  <c:v>3711.24</c:v>
                </c:pt>
                <c:pt idx="84">
                  <c:v>3686.2200000000003</c:v>
                </c:pt>
                <c:pt idx="85">
                  <c:v>3605.94</c:v>
                </c:pt>
                <c:pt idx="86">
                  <c:v>3554.6399999999994</c:v>
                </c:pt>
                <c:pt idx="87">
                  <c:v>3531.96</c:v>
                </c:pt>
                <c:pt idx="88">
                  <c:v>3512.88</c:v>
                </c:pt>
                <c:pt idx="89">
                  <c:v>3415.68</c:v>
                </c:pt>
                <c:pt idx="90">
                  <c:v>3358.62</c:v>
                </c:pt>
                <c:pt idx="91">
                  <c:v>3341.88</c:v>
                </c:pt>
                <c:pt idx="92">
                  <c:v>3266.2799999999997</c:v>
                </c:pt>
                <c:pt idx="93">
                  <c:v>3222.1800000000003</c:v>
                </c:pt>
                <c:pt idx="94">
                  <c:v>3198.2400000000002</c:v>
                </c:pt>
                <c:pt idx="95">
                  <c:v>3146.9399999999996</c:v>
                </c:pt>
              </c:numCache>
            </c:numRef>
          </c:val>
          <c:smooth val="0"/>
        </c:ser>
        <c:ser>
          <c:idx val="94"/>
          <c:order val="93"/>
          <c:tx>
            <c:strRef>
              <c:f>'Energy Data'!$CR$104</c:f>
              <c:strCache>
                <c:ptCount val="1"/>
                <c:pt idx="0">
                  <c:v>9/3/2016</c:v>
                </c:pt>
              </c:strCache>
            </c:strRef>
          </c:tx>
          <c:spPr>
            <a:ln w="34925" cap="rnd">
              <a:solidFill>
                <a:schemeClr val="accent5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Data'!$CR$105:$CR$200</c:f>
              <c:numCache>
                <c:formatCode>General</c:formatCode>
                <c:ptCount val="96"/>
                <c:pt idx="0">
                  <c:v>3110.2200000000003</c:v>
                </c:pt>
                <c:pt idx="1">
                  <c:v>3100.8599999999997</c:v>
                </c:pt>
                <c:pt idx="2">
                  <c:v>3072.7799999999997</c:v>
                </c:pt>
                <c:pt idx="3">
                  <c:v>3049.92</c:v>
                </c:pt>
                <c:pt idx="4">
                  <c:v>3053.34</c:v>
                </c:pt>
                <c:pt idx="5">
                  <c:v>3034.08</c:v>
                </c:pt>
                <c:pt idx="6">
                  <c:v>3028.6800000000003</c:v>
                </c:pt>
                <c:pt idx="7">
                  <c:v>3003.84</c:v>
                </c:pt>
                <c:pt idx="8">
                  <c:v>2989.4399999999996</c:v>
                </c:pt>
                <c:pt idx="9">
                  <c:v>2997.54</c:v>
                </c:pt>
                <c:pt idx="10">
                  <c:v>2983.3199999999997</c:v>
                </c:pt>
                <c:pt idx="11">
                  <c:v>2984.04</c:v>
                </c:pt>
                <c:pt idx="12">
                  <c:v>2971.62</c:v>
                </c:pt>
                <c:pt idx="13">
                  <c:v>2983.1400000000003</c:v>
                </c:pt>
                <c:pt idx="14">
                  <c:v>2998.08</c:v>
                </c:pt>
                <c:pt idx="15">
                  <c:v>2974.8599999999997</c:v>
                </c:pt>
                <c:pt idx="16">
                  <c:v>2951.64</c:v>
                </c:pt>
                <c:pt idx="17">
                  <c:v>2732.94</c:v>
                </c:pt>
                <c:pt idx="18">
                  <c:v>2667.6000000000004</c:v>
                </c:pt>
                <c:pt idx="19">
                  <c:v>2605.1400000000003</c:v>
                </c:pt>
                <c:pt idx="20">
                  <c:v>2654.6400000000003</c:v>
                </c:pt>
                <c:pt idx="21">
                  <c:v>2674.4399999999996</c:v>
                </c:pt>
                <c:pt idx="22">
                  <c:v>2744.1000000000004</c:v>
                </c:pt>
                <c:pt idx="23">
                  <c:v>2768.58</c:v>
                </c:pt>
                <c:pt idx="24">
                  <c:v>2751.84</c:v>
                </c:pt>
                <c:pt idx="25">
                  <c:v>2759.2200000000003</c:v>
                </c:pt>
                <c:pt idx="26">
                  <c:v>2713.1400000000003</c:v>
                </c:pt>
                <c:pt idx="27">
                  <c:v>2697.48</c:v>
                </c:pt>
                <c:pt idx="28">
                  <c:v>2628.18</c:v>
                </c:pt>
                <c:pt idx="29">
                  <c:v>2532.06</c:v>
                </c:pt>
                <c:pt idx="30">
                  <c:v>2623.3199999999997</c:v>
                </c:pt>
                <c:pt idx="31">
                  <c:v>2704.5</c:v>
                </c:pt>
                <c:pt idx="32">
                  <c:v>2777.04</c:v>
                </c:pt>
                <c:pt idx="33">
                  <c:v>2843.2799999999997</c:v>
                </c:pt>
                <c:pt idx="34">
                  <c:v>2920.3199999999997</c:v>
                </c:pt>
                <c:pt idx="35">
                  <c:v>2987.6400000000003</c:v>
                </c:pt>
                <c:pt idx="36">
                  <c:v>3016.98</c:v>
                </c:pt>
                <c:pt idx="37">
                  <c:v>3098.16</c:v>
                </c:pt>
                <c:pt idx="38">
                  <c:v>3108.6000000000004</c:v>
                </c:pt>
                <c:pt idx="39">
                  <c:v>3140.28</c:v>
                </c:pt>
                <c:pt idx="40">
                  <c:v>3166.74</c:v>
                </c:pt>
                <c:pt idx="41">
                  <c:v>3177</c:v>
                </c:pt>
                <c:pt idx="42">
                  <c:v>3209.2200000000003</c:v>
                </c:pt>
                <c:pt idx="43">
                  <c:v>3234.42</c:v>
                </c:pt>
                <c:pt idx="44">
                  <c:v>3265.02</c:v>
                </c:pt>
                <c:pt idx="45">
                  <c:v>3295.08</c:v>
                </c:pt>
                <c:pt idx="46">
                  <c:v>3301.56</c:v>
                </c:pt>
                <c:pt idx="47">
                  <c:v>3341.34</c:v>
                </c:pt>
                <c:pt idx="48">
                  <c:v>3348.54</c:v>
                </c:pt>
                <c:pt idx="49">
                  <c:v>3358.62</c:v>
                </c:pt>
                <c:pt idx="50">
                  <c:v>3484.4399999999996</c:v>
                </c:pt>
                <c:pt idx="51">
                  <c:v>3532.5</c:v>
                </c:pt>
                <c:pt idx="52">
                  <c:v>3531.6000000000004</c:v>
                </c:pt>
                <c:pt idx="53">
                  <c:v>3557.34</c:v>
                </c:pt>
                <c:pt idx="54">
                  <c:v>3607.5600000000004</c:v>
                </c:pt>
                <c:pt idx="55">
                  <c:v>3569.94</c:v>
                </c:pt>
                <c:pt idx="56">
                  <c:v>3588.12</c:v>
                </c:pt>
                <c:pt idx="57">
                  <c:v>3577.1399999999994</c:v>
                </c:pt>
                <c:pt idx="58">
                  <c:v>3532.86</c:v>
                </c:pt>
                <c:pt idx="59">
                  <c:v>3587.58</c:v>
                </c:pt>
                <c:pt idx="60">
                  <c:v>3682.44</c:v>
                </c:pt>
                <c:pt idx="61">
                  <c:v>3682.0800000000004</c:v>
                </c:pt>
                <c:pt idx="62">
                  <c:v>3699.72</c:v>
                </c:pt>
                <c:pt idx="63">
                  <c:v>3681</c:v>
                </c:pt>
                <c:pt idx="64">
                  <c:v>3705.84</c:v>
                </c:pt>
                <c:pt idx="65">
                  <c:v>3668.4</c:v>
                </c:pt>
                <c:pt idx="66">
                  <c:v>3614.4</c:v>
                </c:pt>
                <c:pt idx="67">
                  <c:v>3629.3399999999997</c:v>
                </c:pt>
                <c:pt idx="68">
                  <c:v>3633.12</c:v>
                </c:pt>
                <c:pt idx="69">
                  <c:v>3584.52</c:v>
                </c:pt>
                <c:pt idx="70">
                  <c:v>3509.6399999999994</c:v>
                </c:pt>
                <c:pt idx="71">
                  <c:v>3482.28</c:v>
                </c:pt>
                <c:pt idx="72">
                  <c:v>3465.1800000000003</c:v>
                </c:pt>
                <c:pt idx="73">
                  <c:v>3470.2200000000003</c:v>
                </c:pt>
                <c:pt idx="74">
                  <c:v>3453.84</c:v>
                </c:pt>
                <c:pt idx="75">
                  <c:v>3456.1799999999994</c:v>
                </c:pt>
                <c:pt idx="76">
                  <c:v>3478.5</c:v>
                </c:pt>
                <c:pt idx="77">
                  <c:v>3470.2199999999993</c:v>
                </c:pt>
                <c:pt idx="78">
                  <c:v>3437.9999999999995</c:v>
                </c:pt>
                <c:pt idx="79">
                  <c:v>3444.66</c:v>
                </c:pt>
                <c:pt idx="80">
                  <c:v>3438.7200000000003</c:v>
                </c:pt>
                <c:pt idx="81">
                  <c:v>3444.66</c:v>
                </c:pt>
                <c:pt idx="82">
                  <c:v>3398.4</c:v>
                </c:pt>
                <c:pt idx="83">
                  <c:v>3358.98</c:v>
                </c:pt>
                <c:pt idx="84">
                  <c:v>3354.84</c:v>
                </c:pt>
                <c:pt idx="85">
                  <c:v>3341.88</c:v>
                </c:pt>
                <c:pt idx="86">
                  <c:v>3294.8999999999996</c:v>
                </c:pt>
                <c:pt idx="87">
                  <c:v>3275.8199999999997</c:v>
                </c:pt>
                <c:pt idx="88">
                  <c:v>3235.3199999999997</c:v>
                </c:pt>
                <c:pt idx="89">
                  <c:v>3178.08</c:v>
                </c:pt>
                <c:pt idx="90">
                  <c:v>3159.1800000000003</c:v>
                </c:pt>
                <c:pt idx="91">
                  <c:v>3137.4</c:v>
                </c:pt>
                <c:pt idx="92">
                  <c:v>3115.8</c:v>
                </c:pt>
                <c:pt idx="93">
                  <c:v>3095.1000000000004</c:v>
                </c:pt>
                <c:pt idx="94">
                  <c:v>3073.3199999999997</c:v>
                </c:pt>
                <c:pt idx="95">
                  <c:v>3049.38</c:v>
                </c:pt>
              </c:numCache>
            </c:numRef>
          </c:val>
          <c:smooth val="0"/>
        </c:ser>
        <c:ser>
          <c:idx val="95"/>
          <c:order val="94"/>
          <c:tx>
            <c:strRef>
              <c:f>'Energy Data'!$CS$104</c:f>
              <c:strCache>
                <c:ptCount val="1"/>
                <c:pt idx="0">
                  <c:v>4-Sep</c:v>
                </c:pt>
              </c:strCache>
            </c:strRef>
          </c:tx>
          <c:spPr>
            <a:ln w="34925" cap="rnd">
              <a:solidFill>
                <a:schemeClr val="accent6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Data'!$CS$105:$CS$200</c:f>
              <c:numCache>
                <c:formatCode>General</c:formatCode>
                <c:ptCount val="96"/>
                <c:pt idx="0">
                  <c:v>3045.42</c:v>
                </c:pt>
                <c:pt idx="1">
                  <c:v>3022.74</c:v>
                </c:pt>
                <c:pt idx="2">
                  <c:v>3016.26</c:v>
                </c:pt>
                <c:pt idx="3">
                  <c:v>3004.2</c:v>
                </c:pt>
                <c:pt idx="4">
                  <c:v>2945.16</c:v>
                </c:pt>
                <c:pt idx="5">
                  <c:v>2942.46</c:v>
                </c:pt>
                <c:pt idx="6">
                  <c:v>2922.12</c:v>
                </c:pt>
                <c:pt idx="7">
                  <c:v>2916</c:v>
                </c:pt>
                <c:pt idx="8">
                  <c:v>2934</c:v>
                </c:pt>
                <c:pt idx="9">
                  <c:v>2927.88</c:v>
                </c:pt>
                <c:pt idx="10">
                  <c:v>2912.4</c:v>
                </c:pt>
                <c:pt idx="11">
                  <c:v>2913.48</c:v>
                </c:pt>
                <c:pt idx="12">
                  <c:v>2940.66</c:v>
                </c:pt>
                <c:pt idx="13">
                  <c:v>2950.74</c:v>
                </c:pt>
                <c:pt idx="14">
                  <c:v>2936.34</c:v>
                </c:pt>
                <c:pt idx="15">
                  <c:v>2940.3</c:v>
                </c:pt>
                <c:pt idx="16">
                  <c:v>2950.92</c:v>
                </c:pt>
                <c:pt idx="17">
                  <c:v>2955.78</c:v>
                </c:pt>
                <c:pt idx="18">
                  <c:v>2948.04</c:v>
                </c:pt>
                <c:pt idx="19">
                  <c:v>2956.5</c:v>
                </c:pt>
                <c:pt idx="20">
                  <c:v>2963.88</c:v>
                </c:pt>
                <c:pt idx="21">
                  <c:v>2980.8</c:v>
                </c:pt>
                <c:pt idx="22">
                  <c:v>3033.18</c:v>
                </c:pt>
                <c:pt idx="23">
                  <c:v>3058.5600000000004</c:v>
                </c:pt>
                <c:pt idx="24">
                  <c:v>3040.38</c:v>
                </c:pt>
                <c:pt idx="25">
                  <c:v>3060.9</c:v>
                </c:pt>
                <c:pt idx="26">
                  <c:v>3088.62</c:v>
                </c:pt>
                <c:pt idx="27">
                  <c:v>3105.1800000000003</c:v>
                </c:pt>
                <c:pt idx="28">
                  <c:v>3098.7</c:v>
                </c:pt>
                <c:pt idx="29">
                  <c:v>3101.9399999999996</c:v>
                </c:pt>
                <c:pt idx="30">
                  <c:v>3120.48</c:v>
                </c:pt>
                <c:pt idx="31">
                  <c:v>3124.26</c:v>
                </c:pt>
                <c:pt idx="32">
                  <c:v>3120.66</c:v>
                </c:pt>
                <c:pt idx="33">
                  <c:v>3180.7799999999997</c:v>
                </c:pt>
                <c:pt idx="34">
                  <c:v>3178.26</c:v>
                </c:pt>
                <c:pt idx="35">
                  <c:v>3193.38</c:v>
                </c:pt>
                <c:pt idx="36">
                  <c:v>3222.36</c:v>
                </c:pt>
                <c:pt idx="37">
                  <c:v>3291.48</c:v>
                </c:pt>
                <c:pt idx="38">
                  <c:v>3360.24</c:v>
                </c:pt>
                <c:pt idx="39">
                  <c:v>3386.52</c:v>
                </c:pt>
                <c:pt idx="40">
                  <c:v>3394.9799999999996</c:v>
                </c:pt>
                <c:pt idx="41">
                  <c:v>3369.0600000000004</c:v>
                </c:pt>
                <c:pt idx="42">
                  <c:v>3347.1</c:v>
                </c:pt>
                <c:pt idx="43">
                  <c:v>3340.44</c:v>
                </c:pt>
                <c:pt idx="44">
                  <c:v>3404.34</c:v>
                </c:pt>
                <c:pt idx="45">
                  <c:v>3421.44</c:v>
                </c:pt>
                <c:pt idx="46">
                  <c:v>3450.7799999999997</c:v>
                </c:pt>
                <c:pt idx="47">
                  <c:v>3487.5</c:v>
                </c:pt>
                <c:pt idx="48">
                  <c:v>3505.3199999999993</c:v>
                </c:pt>
                <c:pt idx="49">
                  <c:v>3456.1799999999994</c:v>
                </c:pt>
                <c:pt idx="50">
                  <c:v>3531.7799999999997</c:v>
                </c:pt>
                <c:pt idx="51">
                  <c:v>3524.4</c:v>
                </c:pt>
                <c:pt idx="52">
                  <c:v>3523.1400000000003</c:v>
                </c:pt>
                <c:pt idx="53">
                  <c:v>3559.3199999999997</c:v>
                </c:pt>
                <c:pt idx="54">
                  <c:v>3565.62</c:v>
                </c:pt>
                <c:pt idx="55">
                  <c:v>3575.52</c:v>
                </c:pt>
                <c:pt idx="56">
                  <c:v>3556.9799999999996</c:v>
                </c:pt>
                <c:pt idx="57">
                  <c:v>3570.84</c:v>
                </c:pt>
                <c:pt idx="58">
                  <c:v>3567.2399999999993</c:v>
                </c:pt>
                <c:pt idx="59">
                  <c:v>3552.3</c:v>
                </c:pt>
                <c:pt idx="60">
                  <c:v>3561.1200000000003</c:v>
                </c:pt>
                <c:pt idx="61">
                  <c:v>3559.5</c:v>
                </c:pt>
                <c:pt idx="62">
                  <c:v>3594.78</c:v>
                </c:pt>
                <c:pt idx="63">
                  <c:v>3529.26</c:v>
                </c:pt>
                <c:pt idx="64">
                  <c:v>3514.5</c:v>
                </c:pt>
                <c:pt idx="65">
                  <c:v>3498.4799999999996</c:v>
                </c:pt>
                <c:pt idx="66">
                  <c:v>3470.76</c:v>
                </c:pt>
                <c:pt idx="67">
                  <c:v>3470.58</c:v>
                </c:pt>
                <c:pt idx="68">
                  <c:v>3457.44</c:v>
                </c:pt>
                <c:pt idx="69">
                  <c:v>3474.72</c:v>
                </c:pt>
                <c:pt idx="70">
                  <c:v>3418.74</c:v>
                </c:pt>
                <c:pt idx="71">
                  <c:v>3425.76</c:v>
                </c:pt>
                <c:pt idx="72">
                  <c:v>3438.54</c:v>
                </c:pt>
                <c:pt idx="73">
                  <c:v>3404.16</c:v>
                </c:pt>
                <c:pt idx="74">
                  <c:v>3372.66</c:v>
                </c:pt>
                <c:pt idx="75">
                  <c:v>3386.16</c:v>
                </c:pt>
                <c:pt idx="76">
                  <c:v>3376.9800000000005</c:v>
                </c:pt>
                <c:pt idx="77">
                  <c:v>3369.42</c:v>
                </c:pt>
                <c:pt idx="78">
                  <c:v>3358.98</c:v>
                </c:pt>
                <c:pt idx="79">
                  <c:v>3354.48</c:v>
                </c:pt>
                <c:pt idx="80">
                  <c:v>3330.54</c:v>
                </c:pt>
                <c:pt idx="81">
                  <c:v>3339.18</c:v>
                </c:pt>
                <c:pt idx="82">
                  <c:v>3313.08</c:v>
                </c:pt>
                <c:pt idx="83">
                  <c:v>3308.94</c:v>
                </c:pt>
                <c:pt idx="84">
                  <c:v>3277.44</c:v>
                </c:pt>
                <c:pt idx="85">
                  <c:v>3248.46</c:v>
                </c:pt>
                <c:pt idx="86">
                  <c:v>3228.66</c:v>
                </c:pt>
                <c:pt idx="87">
                  <c:v>3204</c:v>
                </c:pt>
                <c:pt idx="88">
                  <c:v>3196.8</c:v>
                </c:pt>
                <c:pt idx="89">
                  <c:v>3185.8199999999997</c:v>
                </c:pt>
                <c:pt idx="90">
                  <c:v>3125.34</c:v>
                </c:pt>
                <c:pt idx="91">
                  <c:v>3124.8</c:v>
                </c:pt>
                <c:pt idx="92">
                  <c:v>3109.1400000000003</c:v>
                </c:pt>
                <c:pt idx="93">
                  <c:v>3082.1400000000003</c:v>
                </c:pt>
                <c:pt idx="94">
                  <c:v>3063.6</c:v>
                </c:pt>
                <c:pt idx="95">
                  <c:v>3029.58</c:v>
                </c:pt>
              </c:numCache>
            </c:numRef>
          </c:val>
          <c:smooth val="0"/>
        </c:ser>
        <c:ser>
          <c:idx val="96"/>
          <c:order val="95"/>
          <c:tx>
            <c:strRef>
              <c:f>'Energy Data'!$CT$104</c:f>
              <c:strCache>
                <c:ptCount val="1"/>
                <c:pt idx="0">
                  <c:v>5-Sep</c:v>
                </c:pt>
              </c:strCache>
            </c:strRef>
          </c:tx>
          <c:spPr>
            <a:ln w="34925" cap="rnd">
              <a:solidFill>
                <a:schemeClr val="accent1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Data'!$CT$105:$CT$200</c:f>
              <c:numCache>
                <c:formatCode>General</c:formatCode>
                <c:ptCount val="96"/>
                <c:pt idx="0">
                  <c:v>3024.7200000000003</c:v>
                </c:pt>
                <c:pt idx="1">
                  <c:v>3015.54</c:v>
                </c:pt>
                <c:pt idx="2">
                  <c:v>3014.2799999999997</c:v>
                </c:pt>
                <c:pt idx="3">
                  <c:v>2997.3599999999997</c:v>
                </c:pt>
                <c:pt idx="4">
                  <c:v>2965.6800000000003</c:v>
                </c:pt>
                <c:pt idx="5">
                  <c:v>2968.5600000000004</c:v>
                </c:pt>
                <c:pt idx="6">
                  <c:v>2959.74</c:v>
                </c:pt>
                <c:pt idx="7">
                  <c:v>2958.12</c:v>
                </c:pt>
                <c:pt idx="8">
                  <c:v>2950.74</c:v>
                </c:pt>
                <c:pt idx="9">
                  <c:v>2952.3599999999997</c:v>
                </c:pt>
                <c:pt idx="10">
                  <c:v>2945.7</c:v>
                </c:pt>
                <c:pt idx="11">
                  <c:v>2931.66</c:v>
                </c:pt>
                <c:pt idx="12">
                  <c:v>2952.72</c:v>
                </c:pt>
                <c:pt idx="13">
                  <c:v>2953.62</c:v>
                </c:pt>
                <c:pt idx="14">
                  <c:v>2964.24</c:v>
                </c:pt>
                <c:pt idx="15">
                  <c:v>2990.7</c:v>
                </c:pt>
                <c:pt idx="16">
                  <c:v>2977.92</c:v>
                </c:pt>
                <c:pt idx="17">
                  <c:v>2968.5600000000004</c:v>
                </c:pt>
                <c:pt idx="18">
                  <c:v>2979.3599999999997</c:v>
                </c:pt>
                <c:pt idx="19">
                  <c:v>2981.34</c:v>
                </c:pt>
                <c:pt idx="20">
                  <c:v>2962.8</c:v>
                </c:pt>
                <c:pt idx="21">
                  <c:v>3016.8</c:v>
                </c:pt>
                <c:pt idx="22">
                  <c:v>3139.38</c:v>
                </c:pt>
                <c:pt idx="23">
                  <c:v>3162.78</c:v>
                </c:pt>
                <c:pt idx="24">
                  <c:v>3167.6400000000003</c:v>
                </c:pt>
                <c:pt idx="25">
                  <c:v>3238.38</c:v>
                </c:pt>
                <c:pt idx="26">
                  <c:v>3406.3199999999997</c:v>
                </c:pt>
                <c:pt idx="27">
                  <c:v>3419.46</c:v>
                </c:pt>
                <c:pt idx="28">
                  <c:v>3479.4</c:v>
                </c:pt>
                <c:pt idx="29">
                  <c:v>3454.7399999999993</c:v>
                </c:pt>
                <c:pt idx="30">
                  <c:v>3477.7799999999997</c:v>
                </c:pt>
                <c:pt idx="31">
                  <c:v>3436.74</c:v>
                </c:pt>
                <c:pt idx="32">
                  <c:v>3443.4</c:v>
                </c:pt>
                <c:pt idx="33">
                  <c:v>3456.54</c:v>
                </c:pt>
                <c:pt idx="34">
                  <c:v>3461.04</c:v>
                </c:pt>
                <c:pt idx="35">
                  <c:v>3472.02</c:v>
                </c:pt>
                <c:pt idx="36">
                  <c:v>3493.2599999999998</c:v>
                </c:pt>
                <c:pt idx="37">
                  <c:v>3502.0800000000004</c:v>
                </c:pt>
                <c:pt idx="38">
                  <c:v>3516.3000000000006</c:v>
                </c:pt>
                <c:pt idx="39">
                  <c:v>3517.92</c:v>
                </c:pt>
                <c:pt idx="40">
                  <c:v>3522.059999999999</c:v>
                </c:pt>
                <c:pt idx="41">
                  <c:v>3550.14</c:v>
                </c:pt>
                <c:pt idx="42">
                  <c:v>3580.2</c:v>
                </c:pt>
                <c:pt idx="43">
                  <c:v>3595.8599999999997</c:v>
                </c:pt>
                <c:pt idx="44">
                  <c:v>3613.1400000000003</c:v>
                </c:pt>
                <c:pt idx="45">
                  <c:v>3596.76</c:v>
                </c:pt>
                <c:pt idx="46">
                  <c:v>3593.34</c:v>
                </c:pt>
                <c:pt idx="47">
                  <c:v>3611.34</c:v>
                </c:pt>
                <c:pt idx="48">
                  <c:v>3623.0400000000004</c:v>
                </c:pt>
                <c:pt idx="49">
                  <c:v>3655.26</c:v>
                </c:pt>
                <c:pt idx="50">
                  <c:v>3628.6200000000003</c:v>
                </c:pt>
                <c:pt idx="51">
                  <c:v>3651.6599999999994</c:v>
                </c:pt>
                <c:pt idx="52">
                  <c:v>3678.66</c:v>
                </c:pt>
                <c:pt idx="53">
                  <c:v>3667.86</c:v>
                </c:pt>
                <c:pt idx="54">
                  <c:v>3681.9</c:v>
                </c:pt>
                <c:pt idx="55">
                  <c:v>3656.34</c:v>
                </c:pt>
                <c:pt idx="56">
                  <c:v>3678.12</c:v>
                </c:pt>
                <c:pt idx="57">
                  <c:v>3664.8</c:v>
                </c:pt>
                <c:pt idx="58">
                  <c:v>3669.66</c:v>
                </c:pt>
                <c:pt idx="59">
                  <c:v>3654.9</c:v>
                </c:pt>
                <c:pt idx="60">
                  <c:v>3645.18</c:v>
                </c:pt>
                <c:pt idx="61">
                  <c:v>3628.08</c:v>
                </c:pt>
                <c:pt idx="62">
                  <c:v>3594.9600000000005</c:v>
                </c:pt>
                <c:pt idx="63">
                  <c:v>3596.9399999999996</c:v>
                </c:pt>
                <c:pt idx="64">
                  <c:v>3582.8999999999996</c:v>
                </c:pt>
                <c:pt idx="65">
                  <c:v>3580.2</c:v>
                </c:pt>
                <c:pt idx="66">
                  <c:v>3590.28</c:v>
                </c:pt>
                <c:pt idx="67">
                  <c:v>3577.5</c:v>
                </c:pt>
                <c:pt idx="68">
                  <c:v>3549.6</c:v>
                </c:pt>
                <c:pt idx="69">
                  <c:v>3515.2200000000003</c:v>
                </c:pt>
                <c:pt idx="70">
                  <c:v>3495.42</c:v>
                </c:pt>
                <c:pt idx="71">
                  <c:v>3515.2200000000003</c:v>
                </c:pt>
                <c:pt idx="72">
                  <c:v>3499.3800000000006</c:v>
                </c:pt>
                <c:pt idx="73">
                  <c:v>3495.4199999999992</c:v>
                </c:pt>
                <c:pt idx="74">
                  <c:v>3478.6799999999994</c:v>
                </c:pt>
                <c:pt idx="75">
                  <c:v>3485.1600000000003</c:v>
                </c:pt>
                <c:pt idx="76">
                  <c:v>3525.84</c:v>
                </c:pt>
                <c:pt idx="77">
                  <c:v>3511.2599999999998</c:v>
                </c:pt>
                <c:pt idx="78">
                  <c:v>3456.1799999999994</c:v>
                </c:pt>
                <c:pt idx="79">
                  <c:v>3453.66</c:v>
                </c:pt>
                <c:pt idx="80">
                  <c:v>3442.3199999999997</c:v>
                </c:pt>
                <c:pt idx="81">
                  <c:v>3412.4399999999996</c:v>
                </c:pt>
                <c:pt idx="82">
                  <c:v>3365.6400000000003</c:v>
                </c:pt>
                <c:pt idx="83">
                  <c:v>3365.46</c:v>
                </c:pt>
                <c:pt idx="84">
                  <c:v>3349.4400000000005</c:v>
                </c:pt>
                <c:pt idx="85">
                  <c:v>3308.04</c:v>
                </c:pt>
                <c:pt idx="86">
                  <c:v>3292.92</c:v>
                </c:pt>
                <c:pt idx="87">
                  <c:v>3290.04</c:v>
                </c:pt>
                <c:pt idx="88">
                  <c:v>3266.46</c:v>
                </c:pt>
                <c:pt idx="89">
                  <c:v>3171.96</c:v>
                </c:pt>
                <c:pt idx="90">
                  <c:v>3130.2</c:v>
                </c:pt>
                <c:pt idx="91">
                  <c:v>3120.48</c:v>
                </c:pt>
                <c:pt idx="92">
                  <c:v>3079.08</c:v>
                </c:pt>
                <c:pt idx="93">
                  <c:v>3054.96</c:v>
                </c:pt>
                <c:pt idx="94">
                  <c:v>3032.6400000000003</c:v>
                </c:pt>
                <c:pt idx="95">
                  <c:v>3012.66</c:v>
                </c:pt>
              </c:numCache>
            </c:numRef>
          </c:val>
          <c:smooth val="0"/>
        </c:ser>
        <c:ser>
          <c:idx val="97"/>
          <c:order val="96"/>
          <c:tx>
            <c:strRef>
              <c:f>'Energy Data'!$CU$104</c:f>
              <c:strCache>
                <c:ptCount val="1"/>
                <c:pt idx="0">
                  <c:v>9/6/2016</c:v>
                </c:pt>
              </c:strCache>
            </c:strRef>
          </c:tx>
          <c:spPr>
            <a:ln w="34925" cap="rnd">
              <a:solidFill>
                <a:schemeClr val="accent2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Data'!$CU$105:$CU$200</c:f>
              <c:numCache>
                <c:formatCode>General</c:formatCode>
                <c:ptCount val="96"/>
                <c:pt idx="0">
                  <c:v>3002.94</c:v>
                </c:pt>
                <c:pt idx="1">
                  <c:v>2977.0199999999995</c:v>
                </c:pt>
                <c:pt idx="2">
                  <c:v>2947.5</c:v>
                </c:pt>
                <c:pt idx="3">
                  <c:v>2927.52</c:v>
                </c:pt>
                <c:pt idx="4">
                  <c:v>2916</c:v>
                </c:pt>
                <c:pt idx="5">
                  <c:v>2910.96</c:v>
                </c:pt>
                <c:pt idx="6">
                  <c:v>2918.16</c:v>
                </c:pt>
                <c:pt idx="7">
                  <c:v>2908.62</c:v>
                </c:pt>
                <c:pt idx="8">
                  <c:v>2901.0600000000004</c:v>
                </c:pt>
                <c:pt idx="9">
                  <c:v>2902.1400000000003</c:v>
                </c:pt>
                <c:pt idx="10">
                  <c:v>2892.78</c:v>
                </c:pt>
                <c:pt idx="11">
                  <c:v>2873.16</c:v>
                </c:pt>
                <c:pt idx="12">
                  <c:v>2870.64</c:v>
                </c:pt>
                <c:pt idx="13">
                  <c:v>2871.3599999999997</c:v>
                </c:pt>
                <c:pt idx="14">
                  <c:v>2855.34</c:v>
                </c:pt>
                <c:pt idx="15">
                  <c:v>2862.8999999999996</c:v>
                </c:pt>
                <c:pt idx="16">
                  <c:v>2878.56</c:v>
                </c:pt>
                <c:pt idx="17">
                  <c:v>2865.96</c:v>
                </c:pt>
                <c:pt idx="18">
                  <c:v>2886.48</c:v>
                </c:pt>
                <c:pt idx="19">
                  <c:v>2884.3199999999997</c:v>
                </c:pt>
                <c:pt idx="20">
                  <c:v>2919.24</c:v>
                </c:pt>
                <c:pt idx="21">
                  <c:v>2984.9400000000005</c:v>
                </c:pt>
                <c:pt idx="22">
                  <c:v>3101.3999999999996</c:v>
                </c:pt>
                <c:pt idx="23">
                  <c:v>3142.9800000000005</c:v>
                </c:pt>
                <c:pt idx="24">
                  <c:v>3180.24</c:v>
                </c:pt>
                <c:pt idx="25">
                  <c:v>3332.88</c:v>
                </c:pt>
                <c:pt idx="26">
                  <c:v>3641.9399999999996</c:v>
                </c:pt>
                <c:pt idx="27">
                  <c:v>3704.4</c:v>
                </c:pt>
                <c:pt idx="28">
                  <c:v>3733.2000000000003</c:v>
                </c:pt>
                <c:pt idx="29">
                  <c:v>3751.2</c:v>
                </c:pt>
                <c:pt idx="30">
                  <c:v>3762.8999999999996</c:v>
                </c:pt>
                <c:pt idx="31">
                  <c:v>3814.2000000000003</c:v>
                </c:pt>
                <c:pt idx="32">
                  <c:v>3858.84</c:v>
                </c:pt>
                <c:pt idx="33">
                  <c:v>3927.4199999999996</c:v>
                </c:pt>
                <c:pt idx="34">
                  <c:v>4047.6600000000003</c:v>
                </c:pt>
                <c:pt idx="35">
                  <c:v>4193.28</c:v>
                </c:pt>
                <c:pt idx="36">
                  <c:v>4255.92</c:v>
                </c:pt>
                <c:pt idx="37">
                  <c:v>4320.3599999999997</c:v>
                </c:pt>
                <c:pt idx="38">
                  <c:v>4339.9799999999996</c:v>
                </c:pt>
                <c:pt idx="39">
                  <c:v>4381.74</c:v>
                </c:pt>
                <c:pt idx="40">
                  <c:v>4420.26</c:v>
                </c:pt>
                <c:pt idx="41">
                  <c:v>4468.1400000000003</c:v>
                </c:pt>
                <c:pt idx="42">
                  <c:v>4474.08</c:v>
                </c:pt>
                <c:pt idx="43">
                  <c:v>4513.68</c:v>
                </c:pt>
                <c:pt idx="44">
                  <c:v>4524.3</c:v>
                </c:pt>
                <c:pt idx="45">
                  <c:v>4550.2199999999993</c:v>
                </c:pt>
                <c:pt idx="46">
                  <c:v>4573.26</c:v>
                </c:pt>
                <c:pt idx="47">
                  <c:v>4602.24</c:v>
                </c:pt>
                <c:pt idx="48">
                  <c:v>4587.4799999999996</c:v>
                </c:pt>
                <c:pt idx="49">
                  <c:v>4611.6000000000004</c:v>
                </c:pt>
                <c:pt idx="50">
                  <c:v>4579.74</c:v>
                </c:pt>
                <c:pt idx="51">
                  <c:v>4585.5</c:v>
                </c:pt>
                <c:pt idx="52">
                  <c:v>4589.4599999999991</c:v>
                </c:pt>
                <c:pt idx="53">
                  <c:v>4627.9799999999996</c:v>
                </c:pt>
                <c:pt idx="54">
                  <c:v>4627.62</c:v>
                </c:pt>
                <c:pt idx="55">
                  <c:v>4637.88</c:v>
                </c:pt>
                <c:pt idx="56">
                  <c:v>4597.92</c:v>
                </c:pt>
                <c:pt idx="57">
                  <c:v>4627.4400000000005</c:v>
                </c:pt>
                <c:pt idx="58">
                  <c:v>4617.54</c:v>
                </c:pt>
                <c:pt idx="59">
                  <c:v>4596.84</c:v>
                </c:pt>
                <c:pt idx="60">
                  <c:v>4578.2999999999993</c:v>
                </c:pt>
                <c:pt idx="61">
                  <c:v>4587.84</c:v>
                </c:pt>
                <c:pt idx="62">
                  <c:v>4559.58</c:v>
                </c:pt>
                <c:pt idx="63">
                  <c:v>4563</c:v>
                </c:pt>
                <c:pt idx="64">
                  <c:v>4517.46</c:v>
                </c:pt>
                <c:pt idx="65">
                  <c:v>4487.58</c:v>
                </c:pt>
                <c:pt idx="66">
                  <c:v>4444.5600000000004</c:v>
                </c:pt>
                <c:pt idx="67">
                  <c:v>4393.26</c:v>
                </c:pt>
                <c:pt idx="68">
                  <c:v>4313.16</c:v>
                </c:pt>
                <c:pt idx="69">
                  <c:v>4240.26</c:v>
                </c:pt>
                <c:pt idx="70">
                  <c:v>4155.12</c:v>
                </c:pt>
                <c:pt idx="71">
                  <c:v>4119.1200000000008</c:v>
                </c:pt>
                <c:pt idx="72">
                  <c:v>4071.2400000000002</c:v>
                </c:pt>
                <c:pt idx="73">
                  <c:v>4042.6199999999994</c:v>
                </c:pt>
                <c:pt idx="74">
                  <c:v>3969.5399999999995</c:v>
                </c:pt>
                <c:pt idx="75">
                  <c:v>3932.6400000000008</c:v>
                </c:pt>
                <c:pt idx="76">
                  <c:v>3979.26</c:v>
                </c:pt>
                <c:pt idx="77">
                  <c:v>3921.1200000000003</c:v>
                </c:pt>
                <c:pt idx="78">
                  <c:v>3828.6</c:v>
                </c:pt>
                <c:pt idx="79">
                  <c:v>3809.7</c:v>
                </c:pt>
                <c:pt idx="80">
                  <c:v>3790.4400000000005</c:v>
                </c:pt>
                <c:pt idx="81">
                  <c:v>3753.3599999999997</c:v>
                </c:pt>
                <c:pt idx="82">
                  <c:v>3724.56</c:v>
                </c:pt>
                <c:pt idx="83">
                  <c:v>3699.72</c:v>
                </c:pt>
                <c:pt idx="84">
                  <c:v>3673.2599999999998</c:v>
                </c:pt>
                <c:pt idx="85">
                  <c:v>3630.6000000000004</c:v>
                </c:pt>
                <c:pt idx="86">
                  <c:v>3587.22</c:v>
                </c:pt>
                <c:pt idx="87">
                  <c:v>3553.56</c:v>
                </c:pt>
                <c:pt idx="88">
                  <c:v>3524.04</c:v>
                </c:pt>
                <c:pt idx="89">
                  <c:v>3393.54</c:v>
                </c:pt>
                <c:pt idx="90">
                  <c:v>3318.12</c:v>
                </c:pt>
                <c:pt idx="91">
                  <c:v>3273.48</c:v>
                </c:pt>
                <c:pt idx="92">
                  <c:v>3245.2200000000003</c:v>
                </c:pt>
                <c:pt idx="93">
                  <c:v>3211.74</c:v>
                </c:pt>
                <c:pt idx="94">
                  <c:v>3171.42</c:v>
                </c:pt>
                <c:pt idx="95">
                  <c:v>3160.8</c:v>
                </c:pt>
              </c:numCache>
            </c:numRef>
          </c:val>
          <c:smooth val="0"/>
        </c:ser>
        <c:ser>
          <c:idx val="98"/>
          <c:order val="97"/>
          <c:tx>
            <c:strRef>
              <c:f>'Energy Data'!$CV$104</c:f>
              <c:strCache>
                <c:ptCount val="1"/>
                <c:pt idx="0">
                  <c:v>9/7/2016</c:v>
                </c:pt>
              </c:strCache>
            </c:strRef>
          </c:tx>
          <c:spPr>
            <a:ln w="34925" cap="rnd">
              <a:solidFill>
                <a:schemeClr val="accent3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Data'!$CV$105:$CV$200</c:f>
              <c:numCache>
                <c:formatCode>General</c:formatCode>
                <c:ptCount val="96"/>
                <c:pt idx="0">
                  <c:v>3070.44</c:v>
                </c:pt>
                <c:pt idx="1">
                  <c:v>3050.1</c:v>
                </c:pt>
                <c:pt idx="2">
                  <c:v>3049.92</c:v>
                </c:pt>
                <c:pt idx="3">
                  <c:v>3030.12</c:v>
                </c:pt>
                <c:pt idx="4">
                  <c:v>2984.04</c:v>
                </c:pt>
                <c:pt idx="5">
                  <c:v>2966.58</c:v>
                </c:pt>
                <c:pt idx="6">
                  <c:v>2964.24</c:v>
                </c:pt>
                <c:pt idx="7">
                  <c:v>2961.3599999999997</c:v>
                </c:pt>
                <c:pt idx="8">
                  <c:v>2950.92</c:v>
                </c:pt>
                <c:pt idx="9">
                  <c:v>2962.08</c:v>
                </c:pt>
                <c:pt idx="10">
                  <c:v>2948.04</c:v>
                </c:pt>
                <c:pt idx="11">
                  <c:v>2932.5600000000004</c:v>
                </c:pt>
                <c:pt idx="12">
                  <c:v>2923.74</c:v>
                </c:pt>
                <c:pt idx="13">
                  <c:v>2929.3199999999997</c:v>
                </c:pt>
                <c:pt idx="14">
                  <c:v>2925.7200000000003</c:v>
                </c:pt>
                <c:pt idx="15">
                  <c:v>2920.5</c:v>
                </c:pt>
                <c:pt idx="16">
                  <c:v>2931.3</c:v>
                </c:pt>
                <c:pt idx="17">
                  <c:v>2934.7200000000003</c:v>
                </c:pt>
                <c:pt idx="18">
                  <c:v>2939.2200000000003</c:v>
                </c:pt>
                <c:pt idx="19">
                  <c:v>2946.24</c:v>
                </c:pt>
                <c:pt idx="20">
                  <c:v>2957.3999999999996</c:v>
                </c:pt>
                <c:pt idx="21">
                  <c:v>3013.38</c:v>
                </c:pt>
                <c:pt idx="22">
                  <c:v>3132.9</c:v>
                </c:pt>
                <c:pt idx="23">
                  <c:v>3196.26</c:v>
                </c:pt>
                <c:pt idx="24">
                  <c:v>3237.4800000000005</c:v>
                </c:pt>
                <c:pt idx="25">
                  <c:v>3371.04</c:v>
                </c:pt>
                <c:pt idx="26">
                  <c:v>3650.04</c:v>
                </c:pt>
                <c:pt idx="27">
                  <c:v>3766.6800000000007</c:v>
                </c:pt>
                <c:pt idx="28">
                  <c:v>3822.6600000000003</c:v>
                </c:pt>
                <c:pt idx="29">
                  <c:v>3849.3</c:v>
                </c:pt>
                <c:pt idx="30">
                  <c:v>3888.18</c:v>
                </c:pt>
                <c:pt idx="31">
                  <c:v>3907.7999999999997</c:v>
                </c:pt>
                <c:pt idx="32">
                  <c:v>3952.4399999999991</c:v>
                </c:pt>
                <c:pt idx="33">
                  <c:v>4028.2199999999989</c:v>
                </c:pt>
                <c:pt idx="34">
                  <c:v>4081.8599999999992</c:v>
                </c:pt>
                <c:pt idx="35">
                  <c:v>4130.46</c:v>
                </c:pt>
                <c:pt idx="36">
                  <c:v>4199.9400000000005</c:v>
                </c:pt>
                <c:pt idx="37">
                  <c:v>4273.5599999999995</c:v>
                </c:pt>
                <c:pt idx="38">
                  <c:v>4302.3599999999997</c:v>
                </c:pt>
                <c:pt idx="39">
                  <c:v>4329.72</c:v>
                </c:pt>
                <c:pt idx="40">
                  <c:v>4319.1000000000004</c:v>
                </c:pt>
                <c:pt idx="41">
                  <c:v>4333.5</c:v>
                </c:pt>
                <c:pt idx="42">
                  <c:v>4430.5199999999995</c:v>
                </c:pt>
                <c:pt idx="43">
                  <c:v>4461.3</c:v>
                </c:pt>
                <c:pt idx="44">
                  <c:v>4462.92</c:v>
                </c:pt>
                <c:pt idx="45">
                  <c:v>4488.12</c:v>
                </c:pt>
                <c:pt idx="46">
                  <c:v>4516.2000000000007</c:v>
                </c:pt>
                <c:pt idx="47">
                  <c:v>4528.08</c:v>
                </c:pt>
                <c:pt idx="48">
                  <c:v>4550.9399999999996</c:v>
                </c:pt>
                <c:pt idx="49">
                  <c:v>4513.32</c:v>
                </c:pt>
                <c:pt idx="50">
                  <c:v>4535.6400000000003</c:v>
                </c:pt>
                <c:pt idx="51">
                  <c:v>4551.66</c:v>
                </c:pt>
                <c:pt idx="52">
                  <c:v>4586.76</c:v>
                </c:pt>
                <c:pt idx="53">
                  <c:v>4613.04</c:v>
                </c:pt>
                <c:pt idx="54">
                  <c:v>4567.5</c:v>
                </c:pt>
                <c:pt idx="55">
                  <c:v>4557.0600000000004</c:v>
                </c:pt>
                <c:pt idx="56">
                  <c:v>4575.6000000000004</c:v>
                </c:pt>
                <c:pt idx="57">
                  <c:v>4550.3999999999996</c:v>
                </c:pt>
                <c:pt idx="58">
                  <c:v>4567.32</c:v>
                </c:pt>
                <c:pt idx="59">
                  <c:v>4576.1400000000003</c:v>
                </c:pt>
                <c:pt idx="60">
                  <c:v>4535.46</c:v>
                </c:pt>
                <c:pt idx="61">
                  <c:v>4513.68</c:v>
                </c:pt>
                <c:pt idx="62">
                  <c:v>4507.74</c:v>
                </c:pt>
                <c:pt idx="63">
                  <c:v>4507.2000000000007</c:v>
                </c:pt>
                <c:pt idx="64">
                  <c:v>4489.2</c:v>
                </c:pt>
                <c:pt idx="65">
                  <c:v>4463.6399999999994</c:v>
                </c:pt>
                <c:pt idx="66">
                  <c:v>4411.8</c:v>
                </c:pt>
                <c:pt idx="67">
                  <c:v>4364.82</c:v>
                </c:pt>
                <c:pt idx="68">
                  <c:v>4285.26</c:v>
                </c:pt>
                <c:pt idx="69">
                  <c:v>4195.08</c:v>
                </c:pt>
                <c:pt idx="70">
                  <c:v>4118.76</c:v>
                </c:pt>
                <c:pt idx="71">
                  <c:v>4084.2000000000003</c:v>
                </c:pt>
                <c:pt idx="72">
                  <c:v>4021.92</c:v>
                </c:pt>
                <c:pt idx="73">
                  <c:v>3973.1400000000003</c:v>
                </c:pt>
                <c:pt idx="74">
                  <c:v>3955.8599999999997</c:v>
                </c:pt>
                <c:pt idx="75">
                  <c:v>3963.6</c:v>
                </c:pt>
                <c:pt idx="76">
                  <c:v>3951.9</c:v>
                </c:pt>
                <c:pt idx="77">
                  <c:v>3892.1399999999994</c:v>
                </c:pt>
                <c:pt idx="78">
                  <c:v>3817.4399999999991</c:v>
                </c:pt>
                <c:pt idx="79">
                  <c:v>3776.58</c:v>
                </c:pt>
                <c:pt idx="80">
                  <c:v>3767.9399999999996</c:v>
                </c:pt>
                <c:pt idx="81">
                  <c:v>3707.4600000000005</c:v>
                </c:pt>
                <c:pt idx="82">
                  <c:v>3691.4399999999996</c:v>
                </c:pt>
                <c:pt idx="83">
                  <c:v>3654.5399999999995</c:v>
                </c:pt>
                <c:pt idx="84">
                  <c:v>3599.1000000000004</c:v>
                </c:pt>
                <c:pt idx="85">
                  <c:v>3545.6400000000003</c:v>
                </c:pt>
                <c:pt idx="86">
                  <c:v>3537.1800000000003</c:v>
                </c:pt>
                <c:pt idx="87">
                  <c:v>3519.5399999999995</c:v>
                </c:pt>
                <c:pt idx="88">
                  <c:v>3454.2000000000003</c:v>
                </c:pt>
                <c:pt idx="89">
                  <c:v>3314.34</c:v>
                </c:pt>
                <c:pt idx="90">
                  <c:v>3260.88</c:v>
                </c:pt>
                <c:pt idx="91">
                  <c:v>3229.74</c:v>
                </c:pt>
                <c:pt idx="92">
                  <c:v>3211.02</c:v>
                </c:pt>
                <c:pt idx="93">
                  <c:v>3164.04</c:v>
                </c:pt>
                <c:pt idx="94">
                  <c:v>3127.1400000000003</c:v>
                </c:pt>
                <c:pt idx="95">
                  <c:v>3122.8199999999997</c:v>
                </c:pt>
              </c:numCache>
            </c:numRef>
          </c:val>
          <c:smooth val="0"/>
        </c:ser>
        <c:ser>
          <c:idx val="99"/>
          <c:order val="98"/>
          <c:tx>
            <c:strRef>
              <c:f>'Energy Data'!$CW$104</c:f>
              <c:strCache>
                <c:ptCount val="1"/>
                <c:pt idx="0">
                  <c:v>9/8/2016</c:v>
                </c:pt>
              </c:strCache>
            </c:strRef>
          </c:tx>
          <c:spPr>
            <a:ln w="34925" cap="rnd">
              <a:solidFill>
                <a:schemeClr val="accent4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Data'!$CW$105:$CW$200</c:f>
              <c:numCache>
                <c:formatCode>General</c:formatCode>
                <c:ptCount val="96"/>
                <c:pt idx="0">
                  <c:v>3115.98</c:v>
                </c:pt>
                <c:pt idx="1">
                  <c:v>3082.3199999999997</c:v>
                </c:pt>
                <c:pt idx="2">
                  <c:v>3048.84</c:v>
                </c:pt>
                <c:pt idx="3">
                  <c:v>3030.3</c:v>
                </c:pt>
                <c:pt idx="4">
                  <c:v>3004.92</c:v>
                </c:pt>
                <c:pt idx="5">
                  <c:v>2999.88</c:v>
                </c:pt>
                <c:pt idx="6">
                  <c:v>2974.68</c:v>
                </c:pt>
                <c:pt idx="7">
                  <c:v>2978.6400000000003</c:v>
                </c:pt>
                <c:pt idx="8">
                  <c:v>2965.8599999999997</c:v>
                </c:pt>
                <c:pt idx="9">
                  <c:v>2956.8599999999997</c:v>
                </c:pt>
                <c:pt idx="10">
                  <c:v>2958.3</c:v>
                </c:pt>
                <c:pt idx="11">
                  <c:v>2949.84</c:v>
                </c:pt>
                <c:pt idx="12">
                  <c:v>2943.54</c:v>
                </c:pt>
                <c:pt idx="13">
                  <c:v>2949.3</c:v>
                </c:pt>
                <c:pt idx="14">
                  <c:v>2952.72</c:v>
                </c:pt>
                <c:pt idx="15">
                  <c:v>2938.3199999999997</c:v>
                </c:pt>
                <c:pt idx="16">
                  <c:v>2942.6400000000003</c:v>
                </c:pt>
                <c:pt idx="17">
                  <c:v>2943.36</c:v>
                </c:pt>
                <c:pt idx="18">
                  <c:v>2954.88</c:v>
                </c:pt>
                <c:pt idx="19">
                  <c:v>2961.72</c:v>
                </c:pt>
                <c:pt idx="20">
                  <c:v>2973.42</c:v>
                </c:pt>
                <c:pt idx="21">
                  <c:v>3042.54</c:v>
                </c:pt>
                <c:pt idx="22">
                  <c:v>3161.34</c:v>
                </c:pt>
                <c:pt idx="23">
                  <c:v>3214.44</c:v>
                </c:pt>
                <c:pt idx="24">
                  <c:v>3233.52</c:v>
                </c:pt>
                <c:pt idx="25">
                  <c:v>3363.48</c:v>
                </c:pt>
                <c:pt idx="26">
                  <c:v>3613.5</c:v>
                </c:pt>
                <c:pt idx="27">
                  <c:v>3686.04</c:v>
                </c:pt>
                <c:pt idx="28">
                  <c:v>3776.9399999999996</c:v>
                </c:pt>
                <c:pt idx="29">
                  <c:v>3809.88</c:v>
                </c:pt>
                <c:pt idx="30">
                  <c:v>3822.8400000000006</c:v>
                </c:pt>
                <c:pt idx="31">
                  <c:v>3890.3400000000006</c:v>
                </c:pt>
                <c:pt idx="32">
                  <c:v>3950.1</c:v>
                </c:pt>
                <c:pt idx="33">
                  <c:v>4015.9799999999996</c:v>
                </c:pt>
                <c:pt idx="34">
                  <c:v>4123.26</c:v>
                </c:pt>
                <c:pt idx="35">
                  <c:v>4199.9400000000005</c:v>
                </c:pt>
                <c:pt idx="36">
                  <c:v>4247.46</c:v>
                </c:pt>
                <c:pt idx="37">
                  <c:v>4303.9799999999996</c:v>
                </c:pt>
                <c:pt idx="38">
                  <c:v>4328.6399999999994</c:v>
                </c:pt>
                <c:pt idx="39">
                  <c:v>4374.8999999999996</c:v>
                </c:pt>
                <c:pt idx="40">
                  <c:v>4392</c:v>
                </c:pt>
                <c:pt idx="41">
                  <c:v>4416.12</c:v>
                </c:pt>
                <c:pt idx="42">
                  <c:v>4489.5600000000004</c:v>
                </c:pt>
                <c:pt idx="43">
                  <c:v>4476.6000000000004</c:v>
                </c:pt>
                <c:pt idx="44">
                  <c:v>4463.2800000000007</c:v>
                </c:pt>
                <c:pt idx="45">
                  <c:v>4463.2800000000007</c:v>
                </c:pt>
                <c:pt idx="46">
                  <c:v>4500.54</c:v>
                </c:pt>
                <c:pt idx="47">
                  <c:v>4546.9799999999996</c:v>
                </c:pt>
                <c:pt idx="48">
                  <c:v>4581</c:v>
                </c:pt>
                <c:pt idx="49">
                  <c:v>4578.3</c:v>
                </c:pt>
                <c:pt idx="50">
                  <c:v>4548.96</c:v>
                </c:pt>
                <c:pt idx="51">
                  <c:v>4578.12</c:v>
                </c:pt>
                <c:pt idx="52">
                  <c:v>4599.54</c:v>
                </c:pt>
                <c:pt idx="53">
                  <c:v>4608</c:v>
                </c:pt>
                <c:pt idx="54">
                  <c:v>4622.04</c:v>
                </c:pt>
                <c:pt idx="55">
                  <c:v>4658.58</c:v>
                </c:pt>
                <c:pt idx="56">
                  <c:v>4652.82</c:v>
                </c:pt>
                <c:pt idx="57">
                  <c:v>4619.5200000000004</c:v>
                </c:pt>
                <c:pt idx="58">
                  <c:v>4614.12</c:v>
                </c:pt>
                <c:pt idx="59">
                  <c:v>4582.62</c:v>
                </c:pt>
                <c:pt idx="60">
                  <c:v>4591.62</c:v>
                </c:pt>
                <c:pt idx="61">
                  <c:v>4572.54</c:v>
                </c:pt>
                <c:pt idx="62">
                  <c:v>4553.1000000000004</c:v>
                </c:pt>
                <c:pt idx="63">
                  <c:v>4562.46</c:v>
                </c:pt>
                <c:pt idx="64">
                  <c:v>4601.5199999999995</c:v>
                </c:pt>
                <c:pt idx="65">
                  <c:v>4577.76</c:v>
                </c:pt>
                <c:pt idx="66">
                  <c:v>4532.04</c:v>
                </c:pt>
                <c:pt idx="67">
                  <c:v>4436.1000000000004</c:v>
                </c:pt>
                <c:pt idx="68">
                  <c:v>4386.96</c:v>
                </c:pt>
                <c:pt idx="69">
                  <c:v>4298.76</c:v>
                </c:pt>
                <c:pt idx="70">
                  <c:v>4213.62</c:v>
                </c:pt>
                <c:pt idx="71">
                  <c:v>4128.4800000000005</c:v>
                </c:pt>
                <c:pt idx="72">
                  <c:v>4101.4800000000005</c:v>
                </c:pt>
                <c:pt idx="73">
                  <c:v>4099.1400000000003</c:v>
                </c:pt>
                <c:pt idx="74">
                  <c:v>4050.18</c:v>
                </c:pt>
                <c:pt idx="75">
                  <c:v>4047.12</c:v>
                </c:pt>
                <c:pt idx="76">
                  <c:v>4046.2200000000003</c:v>
                </c:pt>
                <c:pt idx="77">
                  <c:v>4018.8600000000006</c:v>
                </c:pt>
                <c:pt idx="78">
                  <c:v>3967.38</c:v>
                </c:pt>
                <c:pt idx="79">
                  <c:v>3971.7000000000003</c:v>
                </c:pt>
                <c:pt idx="80">
                  <c:v>3935.5200000000009</c:v>
                </c:pt>
                <c:pt idx="81">
                  <c:v>3893.5799999999995</c:v>
                </c:pt>
                <c:pt idx="82">
                  <c:v>3882.7799999999997</c:v>
                </c:pt>
                <c:pt idx="83">
                  <c:v>3880.6200000000008</c:v>
                </c:pt>
                <c:pt idx="84">
                  <c:v>3822.6600000000003</c:v>
                </c:pt>
                <c:pt idx="85">
                  <c:v>3776.76</c:v>
                </c:pt>
                <c:pt idx="86">
                  <c:v>3693.0600000000004</c:v>
                </c:pt>
                <c:pt idx="87">
                  <c:v>3626.1000000000008</c:v>
                </c:pt>
                <c:pt idx="88">
                  <c:v>3576.7800000000007</c:v>
                </c:pt>
                <c:pt idx="89">
                  <c:v>3448.08</c:v>
                </c:pt>
                <c:pt idx="90">
                  <c:v>3356.8199999999997</c:v>
                </c:pt>
                <c:pt idx="91">
                  <c:v>3308.22</c:v>
                </c:pt>
                <c:pt idx="92">
                  <c:v>3295.08</c:v>
                </c:pt>
                <c:pt idx="93">
                  <c:v>3256.0200000000004</c:v>
                </c:pt>
                <c:pt idx="94">
                  <c:v>3224.52</c:v>
                </c:pt>
                <c:pt idx="95">
                  <c:v>3182.76</c:v>
                </c:pt>
              </c:numCache>
            </c:numRef>
          </c:val>
          <c:smooth val="0"/>
        </c:ser>
        <c:ser>
          <c:idx val="100"/>
          <c:order val="99"/>
          <c:tx>
            <c:strRef>
              <c:f>'Energy Data'!$CX$104</c:f>
              <c:strCache>
                <c:ptCount val="1"/>
                <c:pt idx="0">
                  <c:v>9-Sep</c:v>
                </c:pt>
              </c:strCache>
            </c:strRef>
          </c:tx>
          <c:spPr>
            <a:ln w="34925" cap="rnd">
              <a:solidFill>
                <a:schemeClr val="accent5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Data'!$CX$105:$CX$200</c:f>
              <c:numCache>
                <c:formatCode>General</c:formatCode>
                <c:ptCount val="96"/>
                <c:pt idx="0">
                  <c:v>3160.62</c:v>
                </c:pt>
                <c:pt idx="1">
                  <c:v>3140.2799999999997</c:v>
                </c:pt>
                <c:pt idx="2">
                  <c:v>3136.86</c:v>
                </c:pt>
                <c:pt idx="3">
                  <c:v>3106.9799999999996</c:v>
                </c:pt>
                <c:pt idx="4">
                  <c:v>3072.7799999999997</c:v>
                </c:pt>
                <c:pt idx="5">
                  <c:v>3057.66</c:v>
                </c:pt>
                <c:pt idx="6">
                  <c:v>3056.2200000000003</c:v>
                </c:pt>
                <c:pt idx="7">
                  <c:v>3054.0599999999995</c:v>
                </c:pt>
                <c:pt idx="8">
                  <c:v>3056.04</c:v>
                </c:pt>
                <c:pt idx="9">
                  <c:v>3052.98</c:v>
                </c:pt>
                <c:pt idx="10">
                  <c:v>3033.3599999999997</c:v>
                </c:pt>
                <c:pt idx="11">
                  <c:v>3034.08</c:v>
                </c:pt>
                <c:pt idx="12">
                  <c:v>3023.1</c:v>
                </c:pt>
                <c:pt idx="13">
                  <c:v>3019.14</c:v>
                </c:pt>
                <c:pt idx="14">
                  <c:v>3002.94</c:v>
                </c:pt>
                <c:pt idx="15">
                  <c:v>3016.9800000000005</c:v>
                </c:pt>
                <c:pt idx="16">
                  <c:v>3027.0599999999995</c:v>
                </c:pt>
                <c:pt idx="17">
                  <c:v>3020.04</c:v>
                </c:pt>
                <c:pt idx="18">
                  <c:v>3024.54</c:v>
                </c:pt>
                <c:pt idx="19">
                  <c:v>3039.84</c:v>
                </c:pt>
                <c:pt idx="20">
                  <c:v>3068.6400000000003</c:v>
                </c:pt>
                <c:pt idx="21">
                  <c:v>3134.52</c:v>
                </c:pt>
                <c:pt idx="22">
                  <c:v>3255.12</c:v>
                </c:pt>
                <c:pt idx="23">
                  <c:v>3324.42</c:v>
                </c:pt>
                <c:pt idx="24">
                  <c:v>3329.8199999999997</c:v>
                </c:pt>
                <c:pt idx="25">
                  <c:v>3482.8199999999993</c:v>
                </c:pt>
                <c:pt idx="26">
                  <c:v>3761.1</c:v>
                </c:pt>
                <c:pt idx="27">
                  <c:v>3844.9800000000005</c:v>
                </c:pt>
                <c:pt idx="28">
                  <c:v>3867.6600000000003</c:v>
                </c:pt>
                <c:pt idx="29">
                  <c:v>3873.9599999999996</c:v>
                </c:pt>
                <c:pt idx="30">
                  <c:v>3890.1600000000003</c:v>
                </c:pt>
                <c:pt idx="31">
                  <c:v>3946.6800000000007</c:v>
                </c:pt>
                <c:pt idx="32">
                  <c:v>4015.8</c:v>
                </c:pt>
                <c:pt idx="33">
                  <c:v>4092.3</c:v>
                </c:pt>
                <c:pt idx="34">
                  <c:v>4139.2800000000007</c:v>
                </c:pt>
                <c:pt idx="35">
                  <c:v>4187.7</c:v>
                </c:pt>
                <c:pt idx="36">
                  <c:v>4259.7</c:v>
                </c:pt>
                <c:pt idx="37">
                  <c:v>4352.7599999999993</c:v>
                </c:pt>
                <c:pt idx="38">
                  <c:v>4397.58</c:v>
                </c:pt>
                <c:pt idx="39">
                  <c:v>4425.66</c:v>
                </c:pt>
                <c:pt idx="40">
                  <c:v>4452.4799999999996</c:v>
                </c:pt>
                <c:pt idx="41">
                  <c:v>4435.2</c:v>
                </c:pt>
                <c:pt idx="42">
                  <c:v>4501.7999999999993</c:v>
                </c:pt>
                <c:pt idx="43">
                  <c:v>4588.92</c:v>
                </c:pt>
                <c:pt idx="44">
                  <c:v>4588.5600000000004</c:v>
                </c:pt>
                <c:pt idx="45">
                  <c:v>4583.16</c:v>
                </c:pt>
                <c:pt idx="46">
                  <c:v>4599.8999999999996</c:v>
                </c:pt>
                <c:pt idx="47">
                  <c:v>4622.58</c:v>
                </c:pt>
                <c:pt idx="48">
                  <c:v>4630.1400000000003</c:v>
                </c:pt>
                <c:pt idx="49">
                  <c:v>4628.5200000000004</c:v>
                </c:pt>
                <c:pt idx="50">
                  <c:v>4618.4399999999996</c:v>
                </c:pt>
                <c:pt idx="51">
                  <c:v>4618.9799999999996</c:v>
                </c:pt>
                <c:pt idx="52">
                  <c:v>4656.24</c:v>
                </c:pt>
                <c:pt idx="53">
                  <c:v>4685.3999999999996</c:v>
                </c:pt>
                <c:pt idx="54">
                  <c:v>4680.3599999999997</c:v>
                </c:pt>
                <c:pt idx="55">
                  <c:v>4661.6400000000003</c:v>
                </c:pt>
                <c:pt idx="56">
                  <c:v>4648.5</c:v>
                </c:pt>
                <c:pt idx="57">
                  <c:v>4644.8999999999996</c:v>
                </c:pt>
                <c:pt idx="58">
                  <c:v>4629.78</c:v>
                </c:pt>
                <c:pt idx="59">
                  <c:v>4631.58</c:v>
                </c:pt>
                <c:pt idx="60">
                  <c:v>4616.82</c:v>
                </c:pt>
                <c:pt idx="61">
                  <c:v>4615.74</c:v>
                </c:pt>
                <c:pt idx="62">
                  <c:v>4595.9399999999996</c:v>
                </c:pt>
                <c:pt idx="63">
                  <c:v>4559.04</c:v>
                </c:pt>
                <c:pt idx="64">
                  <c:v>4559.22</c:v>
                </c:pt>
                <c:pt idx="65">
                  <c:v>4509</c:v>
                </c:pt>
                <c:pt idx="66">
                  <c:v>4465.7999999999993</c:v>
                </c:pt>
                <c:pt idx="67">
                  <c:v>4392.3600000000006</c:v>
                </c:pt>
                <c:pt idx="68">
                  <c:v>4353.66</c:v>
                </c:pt>
                <c:pt idx="69">
                  <c:v>4231.26</c:v>
                </c:pt>
                <c:pt idx="70">
                  <c:v>4132.26</c:v>
                </c:pt>
                <c:pt idx="71">
                  <c:v>4062.2400000000002</c:v>
                </c:pt>
                <c:pt idx="72">
                  <c:v>4041</c:v>
                </c:pt>
                <c:pt idx="73">
                  <c:v>3962.7</c:v>
                </c:pt>
                <c:pt idx="74">
                  <c:v>3910.3199999999993</c:v>
                </c:pt>
                <c:pt idx="75">
                  <c:v>3894.84</c:v>
                </c:pt>
                <c:pt idx="76">
                  <c:v>3869.6399999999994</c:v>
                </c:pt>
                <c:pt idx="77">
                  <c:v>3845.6999999999994</c:v>
                </c:pt>
                <c:pt idx="78">
                  <c:v>3776.9400000000005</c:v>
                </c:pt>
                <c:pt idx="79">
                  <c:v>3727.0800000000004</c:v>
                </c:pt>
                <c:pt idx="80">
                  <c:v>3715.0199999999995</c:v>
                </c:pt>
                <c:pt idx="81">
                  <c:v>3686.58</c:v>
                </c:pt>
                <c:pt idx="82">
                  <c:v>3656.8800000000006</c:v>
                </c:pt>
                <c:pt idx="83">
                  <c:v>3606.3000000000006</c:v>
                </c:pt>
                <c:pt idx="84">
                  <c:v>3573.9000000000005</c:v>
                </c:pt>
                <c:pt idx="85">
                  <c:v>3557.16</c:v>
                </c:pt>
                <c:pt idx="86">
                  <c:v>3506.4000000000005</c:v>
                </c:pt>
                <c:pt idx="87">
                  <c:v>3459.9600000000005</c:v>
                </c:pt>
                <c:pt idx="88">
                  <c:v>3403.44</c:v>
                </c:pt>
                <c:pt idx="89">
                  <c:v>3352.32</c:v>
                </c:pt>
                <c:pt idx="90">
                  <c:v>3281.3999999999996</c:v>
                </c:pt>
                <c:pt idx="91">
                  <c:v>3261.96</c:v>
                </c:pt>
                <c:pt idx="92">
                  <c:v>3234.96</c:v>
                </c:pt>
                <c:pt idx="93">
                  <c:v>3206.16</c:v>
                </c:pt>
                <c:pt idx="94">
                  <c:v>3181.5</c:v>
                </c:pt>
                <c:pt idx="95">
                  <c:v>3127.5</c:v>
                </c:pt>
              </c:numCache>
            </c:numRef>
          </c:val>
          <c:smooth val="0"/>
        </c:ser>
        <c:ser>
          <c:idx val="101"/>
          <c:order val="100"/>
          <c:tx>
            <c:strRef>
              <c:f>'Energy Data'!$CY$104</c:f>
              <c:strCache>
                <c:ptCount val="1"/>
                <c:pt idx="0">
                  <c:v>10-Sep</c:v>
                </c:pt>
              </c:strCache>
            </c:strRef>
          </c:tx>
          <c:spPr>
            <a:ln w="34925" cap="rnd">
              <a:solidFill>
                <a:schemeClr val="accent6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Data'!$CY$105:$CY$200</c:f>
              <c:numCache>
                <c:formatCode>General</c:formatCode>
                <c:ptCount val="96"/>
                <c:pt idx="0">
                  <c:v>3108.24</c:v>
                </c:pt>
                <c:pt idx="1">
                  <c:v>3090.96</c:v>
                </c:pt>
                <c:pt idx="2">
                  <c:v>3059.64</c:v>
                </c:pt>
                <c:pt idx="3">
                  <c:v>3039.12</c:v>
                </c:pt>
                <c:pt idx="4">
                  <c:v>2998.8</c:v>
                </c:pt>
                <c:pt idx="5">
                  <c:v>3002.7599999999998</c:v>
                </c:pt>
                <c:pt idx="6">
                  <c:v>2990.7</c:v>
                </c:pt>
                <c:pt idx="7">
                  <c:v>2982.6</c:v>
                </c:pt>
                <c:pt idx="8">
                  <c:v>2970.1800000000003</c:v>
                </c:pt>
                <c:pt idx="9">
                  <c:v>2977.0199999999995</c:v>
                </c:pt>
                <c:pt idx="10">
                  <c:v>2969.8199999999997</c:v>
                </c:pt>
                <c:pt idx="11">
                  <c:v>2935.44</c:v>
                </c:pt>
                <c:pt idx="12">
                  <c:v>2927.7</c:v>
                </c:pt>
                <c:pt idx="13">
                  <c:v>2941.56</c:v>
                </c:pt>
                <c:pt idx="14">
                  <c:v>2938.5</c:v>
                </c:pt>
                <c:pt idx="15">
                  <c:v>2918.16</c:v>
                </c:pt>
                <c:pt idx="16">
                  <c:v>2926.98</c:v>
                </c:pt>
                <c:pt idx="17">
                  <c:v>2927.16</c:v>
                </c:pt>
                <c:pt idx="18">
                  <c:v>2920.5</c:v>
                </c:pt>
                <c:pt idx="19">
                  <c:v>2917.26</c:v>
                </c:pt>
                <c:pt idx="20">
                  <c:v>2922.3</c:v>
                </c:pt>
                <c:pt idx="21">
                  <c:v>2951.46</c:v>
                </c:pt>
                <c:pt idx="22">
                  <c:v>3034.62</c:v>
                </c:pt>
                <c:pt idx="23">
                  <c:v>3054.7799999999997</c:v>
                </c:pt>
                <c:pt idx="24">
                  <c:v>3046.3199999999997</c:v>
                </c:pt>
                <c:pt idx="25">
                  <c:v>3068.2799999999997</c:v>
                </c:pt>
                <c:pt idx="26">
                  <c:v>3073.8599999999997</c:v>
                </c:pt>
                <c:pt idx="27">
                  <c:v>3053.52</c:v>
                </c:pt>
                <c:pt idx="28">
                  <c:v>3047.4</c:v>
                </c:pt>
                <c:pt idx="29">
                  <c:v>3091.86</c:v>
                </c:pt>
                <c:pt idx="30">
                  <c:v>3178.4399999999996</c:v>
                </c:pt>
                <c:pt idx="31">
                  <c:v>3158.6400000000003</c:v>
                </c:pt>
                <c:pt idx="32">
                  <c:v>3200.04</c:v>
                </c:pt>
                <c:pt idx="33">
                  <c:v>3305.34</c:v>
                </c:pt>
                <c:pt idx="34">
                  <c:v>3391.5600000000004</c:v>
                </c:pt>
                <c:pt idx="35">
                  <c:v>3436.0200000000004</c:v>
                </c:pt>
                <c:pt idx="36">
                  <c:v>3466.2599999999998</c:v>
                </c:pt>
                <c:pt idx="37">
                  <c:v>3479.5800000000004</c:v>
                </c:pt>
                <c:pt idx="38">
                  <c:v>3506.4000000000005</c:v>
                </c:pt>
                <c:pt idx="39">
                  <c:v>3453.3</c:v>
                </c:pt>
                <c:pt idx="40">
                  <c:v>3480.1199999999994</c:v>
                </c:pt>
                <c:pt idx="41">
                  <c:v>3513.0600000000004</c:v>
                </c:pt>
                <c:pt idx="42">
                  <c:v>3550.1400000000008</c:v>
                </c:pt>
                <c:pt idx="43">
                  <c:v>3583.44</c:v>
                </c:pt>
                <c:pt idx="44">
                  <c:v>3595.68</c:v>
                </c:pt>
                <c:pt idx="45">
                  <c:v>3576.6000000000004</c:v>
                </c:pt>
                <c:pt idx="46">
                  <c:v>3582.8999999999996</c:v>
                </c:pt>
                <c:pt idx="47">
                  <c:v>3624.84</c:v>
                </c:pt>
                <c:pt idx="48">
                  <c:v>3637.7999999999997</c:v>
                </c:pt>
                <c:pt idx="49">
                  <c:v>3645.7200000000007</c:v>
                </c:pt>
                <c:pt idx="50">
                  <c:v>3650.58</c:v>
                </c:pt>
                <c:pt idx="51">
                  <c:v>3662.9999999999995</c:v>
                </c:pt>
                <c:pt idx="52">
                  <c:v>3678.84</c:v>
                </c:pt>
                <c:pt idx="53">
                  <c:v>3681.7200000000003</c:v>
                </c:pt>
                <c:pt idx="54">
                  <c:v>3688.5599999999995</c:v>
                </c:pt>
                <c:pt idx="55">
                  <c:v>3675.7800000000007</c:v>
                </c:pt>
                <c:pt idx="56">
                  <c:v>3681.7200000000003</c:v>
                </c:pt>
                <c:pt idx="57">
                  <c:v>3671.8199999999997</c:v>
                </c:pt>
                <c:pt idx="58">
                  <c:v>3639.78</c:v>
                </c:pt>
                <c:pt idx="59">
                  <c:v>3641.2200000000003</c:v>
                </c:pt>
                <c:pt idx="60">
                  <c:v>3612.96</c:v>
                </c:pt>
                <c:pt idx="61">
                  <c:v>3636.72</c:v>
                </c:pt>
                <c:pt idx="62">
                  <c:v>3588.3</c:v>
                </c:pt>
                <c:pt idx="63">
                  <c:v>3571.0199999999995</c:v>
                </c:pt>
                <c:pt idx="64">
                  <c:v>3567.4199999999996</c:v>
                </c:pt>
                <c:pt idx="65">
                  <c:v>3568.6799999999994</c:v>
                </c:pt>
                <c:pt idx="66">
                  <c:v>3523.8599999999997</c:v>
                </c:pt>
                <c:pt idx="67">
                  <c:v>3495.42</c:v>
                </c:pt>
                <c:pt idx="68">
                  <c:v>3482.9999999999995</c:v>
                </c:pt>
                <c:pt idx="69">
                  <c:v>3441.6000000000004</c:v>
                </c:pt>
                <c:pt idx="70">
                  <c:v>3400.2</c:v>
                </c:pt>
                <c:pt idx="71">
                  <c:v>3409.92</c:v>
                </c:pt>
                <c:pt idx="72">
                  <c:v>3373.74</c:v>
                </c:pt>
                <c:pt idx="73">
                  <c:v>3365.8199999999997</c:v>
                </c:pt>
                <c:pt idx="74">
                  <c:v>3349.26</c:v>
                </c:pt>
                <c:pt idx="75">
                  <c:v>3360.7799999999997</c:v>
                </c:pt>
                <c:pt idx="76">
                  <c:v>3390.4799999999996</c:v>
                </c:pt>
                <c:pt idx="77">
                  <c:v>3381.12</c:v>
                </c:pt>
                <c:pt idx="78">
                  <c:v>3355.2</c:v>
                </c:pt>
                <c:pt idx="79">
                  <c:v>3331.2599999999998</c:v>
                </c:pt>
                <c:pt idx="80">
                  <c:v>3326.22</c:v>
                </c:pt>
                <c:pt idx="81">
                  <c:v>3340.08</c:v>
                </c:pt>
                <c:pt idx="82">
                  <c:v>3306.7799999999997</c:v>
                </c:pt>
                <c:pt idx="83">
                  <c:v>3277.98</c:v>
                </c:pt>
                <c:pt idx="84">
                  <c:v>3292.2</c:v>
                </c:pt>
                <c:pt idx="85">
                  <c:v>3272.94</c:v>
                </c:pt>
                <c:pt idx="86">
                  <c:v>3249.1800000000003</c:v>
                </c:pt>
                <c:pt idx="87">
                  <c:v>3247.02</c:v>
                </c:pt>
                <c:pt idx="88">
                  <c:v>3236.7599999999998</c:v>
                </c:pt>
                <c:pt idx="89">
                  <c:v>3203.64</c:v>
                </c:pt>
                <c:pt idx="90">
                  <c:v>3158.1000000000004</c:v>
                </c:pt>
                <c:pt idx="91">
                  <c:v>3153.06</c:v>
                </c:pt>
                <c:pt idx="92">
                  <c:v>3138.4799999999996</c:v>
                </c:pt>
                <c:pt idx="93">
                  <c:v>3093.3</c:v>
                </c:pt>
                <c:pt idx="94">
                  <c:v>3078.54</c:v>
                </c:pt>
                <c:pt idx="95">
                  <c:v>3090.06</c:v>
                </c:pt>
              </c:numCache>
            </c:numRef>
          </c:val>
          <c:smooth val="0"/>
        </c:ser>
        <c:ser>
          <c:idx val="102"/>
          <c:order val="101"/>
          <c:tx>
            <c:strRef>
              <c:f>'Energy Data'!$CZ$104</c:f>
              <c:strCache>
                <c:ptCount val="1"/>
                <c:pt idx="0">
                  <c:v>9/11/2016</c:v>
                </c:pt>
              </c:strCache>
            </c:strRef>
          </c:tx>
          <c:spPr>
            <a:ln w="34925" cap="rnd">
              <a:solidFill>
                <a:schemeClr val="accent1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Data'!$CZ$105:$CZ$200</c:f>
              <c:numCache>
                <c:formatCode>General</c:formatCode>
                <c:ptCount val="96"/>
                <c:pt idx="0">
                  <c:v>3095.82</c:v>
                </c:pt>
                <c:pt idx="1">
                  <c:v>3048.12</c:v>
                </c:pt>
                <c:pt idx="2">
                  <c:v>3043.62</c:v>
                </c:pt>
                <c:pt idx="3">
                  <c:v>3035.88</c:v>
                </c:pt>
                <c:pt idx="4">
                  <c:v>2998.08</c:v>
                </c:pt>
                <c:pt idx="5">
                  <c:v>2995.2</c:v>
                </c:pt>
                <c:pt idx="6">
                  <c:v>2999.88</c:v>
                </c:pt>
                <c:pt idx="7">
                  <c:v>2978.8199999999997</c:v>
                </c:pt>
                <c:pt idx="8">
                  <c:v>2952.54</c:v>
                </c:pt>
                <c:pt idx="9">
                  <c:v>2956.5</c:v>
                </c:pt>
                <c:pt idx="10">
                  <c:v>2928.42</c:v>
                </c:pt>
                <c:pt idx="11">
                  <c:v>2897.8199999999997</c:v>
                </c:pt>
                <c:pt idx="12">
                  <c:v>2883.78</c:v>
                </c:pt>
                <c:pt idx="13">
                  <c:v>2892.42</c:v>
                </c:pt>
                <c:pt idx="14">
                  <c:v>2885.76</c:v>
                </c:pt>
                <c:pt idx="15">
                  <c:v>2876.04</c:v>
                </c:pt>
                <c:pt idx="16">
                  <c:v>2878.38</c:v>
                </c:pt>
                <c:pt idx="17">
                  <c:v>2891.34</c:v>
                </c:pt>
                <c:pt idx="18">
                  <c:v>2881.62</c:v>
                </c:pt>
                <c:pt idx="19">
                  <c:v>2883.96</c:v>
                </c:pt>
                <c:pt idx="20">
                  <c:v>2878.38</c:v>
                </c:pt>
                <c:pt idx="21">
                  <c:v>2879.6400000000003</c:v>
                </c:pt>
                <c:pt idx="22">
                  <c:v>2929.5</c:v>
                </c:pt>
                <c:pt idx="23">
                  <c:v>2950.38</c:v>
                </c:pt>
                <c:pt idx="24">
                  <c:v>2955.96</c:v>
                </c:pt>
                <c:pt idx="25">
                  <c:v>2978.2799999999997</c:v>
                </c:pt>
                <c:pt idx="26">
                  <c:v>3046.6800000000003</c:v>
                </c:pt>
                <c:pt idx="27">
                  <c:v>3061.8</c:v>
                </c:pt>
                <c:pt idx="28">
                  <c:v>3056.3999999999996</c:v>
                </c:pt>
                <c:pt idx="29">
                  <c:v>3086.1</c:v>
                </c:pt>
                <c:pt idx="30">
                  <c:v>3121.02</c:v>
                </c:pt>
                <c:pt idx="31">
                  <c:v>3118.8599999999997</c:v>
                </c:pt>
                <c:pt idx="32">
                  <c:v>3141.7200000000003</c:v>
                </c:pt>
                <c:pt idx="33">
                  <c:v>3203.1</c:v>
                </c:pt>
                <c:pt idx="34">
                  <c:v>3213.3599999999997</c:v>
                </c:pt>
                <c:pt idx="35">
                  <c:v>3269.34</c:v>
                </c:pt>
                <c:pt idx="36">
                  <c:v>3303</c:v>
                </c:pt>
                <c:pt idx="37">
                  <c:v>3341.7</c:v>
                </c:pt>
                <c:pt idx="38">
                  <c:v>3378.6000000000004</c:v>
                </c:pt>
                <c:pt idx="39">
                  <c:v>3387.42</c:v>
                </c:pt>
                <c:pt idx="40">
                  <c:v>3428.46</c:v>
                </c:pt>
                <c:pt idx="41">
                  <c:v>3411.72</c:v>
                </c:pt>
                <c:pt idx="42">
                  <c:v>3390.84</c:v>
                </c:pt>
                <c:pt idx="43">
                  <c:v>3437.6400000000008</c:v>
                </c:pt>
                <c:pt idx="44">
                  <c:v>3471.3000000000006</c:v>
                </c:pt>
                <c:pt idx="45">
                  <c:v>3499.56</c:v>
                </c:pt>
                <c:pt idx="46">
                  <c:v>3506.9399999999996</c:v>
                </c:pt>
                <c:pt idx="47">
                  <c:v>3507.12</c:v>
                </c:pt>
                <c:pt idx="48">
                  <c:v>3539.1599999999994</c:v>
                </c:pt>
                <c:pt idx="49">
                  <c:v>3527.1000000000004</c:v>
                </c:pt>
                <c:pt idx="50">
                  <c:v>3551.04</c:v>
                </c:pt>
                <c:pt idx="51">
                  <c:v>3551.76</c:v>
                </c:pt>
                <c:pt idx="52">
                  <c:v>3586.68</c:v>
                </c:pt>
                <c:pt idx="53">
                  <c:v>3587.22</c:v>
                </c:pt>
                <c:pt idx="54">
                  <c:v>3593.5200000000004</c:v>
                </c:pt>
                <c:pt idx="55">
                  <c:v>3601.44</c:v>
                </c:pt>
                <c:pt idx="56">
                  <c:v>3646.4399999999996</c:v>
                </c:pt>
                <c:pt idx="57">
                  <c:v>3649.8600000000006</c:v>
                </c:pt>
                <c:pt idx="58">
                  <c:v>3623.22</c:v>
                </c:pt>
                <c:pt idx="59">
                  <c:v>3635.1</c:v>
                </c:pt>
                <c:pt idx="60">
                  <c:v>3648.7799999999993</c:v>
                </c:pt>
                <c:pt idx="61">
                  <c:v>3601.8</c:v>
                </c:pt>
                <c:pt idx="62">
                  <c:v>3630.42</c:v>
                </c:pt>
                <c:pt idx="63">
                  <c:v>3614.9399999999991</c:v>
                </c:pt>
                <c:pt idx="64">
                  <c:v>3602.16</c:v>
                </c:pt>
                <c:pt idx="65">
                  <c:v>3594.24</c:v>
                </c:pt>
                <c:pt idx="66">
                  <c:v>3585.7799999999997</c:v>
                </c:pt>
                <c:pt idx="67">
                  <c:v>3580.0200000000004</c:v>
                </c:pt>
                <c:pt idx="68">
                  <c:v>3568.5</c:v>
                </c:pt>
                <c:pt idx="69">
                  <c:v>3555</c:v>
                </c:pt>
                <c:pt idx="70">
                  <c:v>3557.34</c:v>
                </c:pt>
                <c:pt idx="71">
                  <c:v>3525.2999999999997</c:v>
                </c:pt>
                <c:pt idx="72">
                  <c:v>3509.8199999999997</c:v>
                </c:pt>
                <c:pt idx="73">
                  <c:v>3508.3799999999997</c:v>
                </c:pt>
                <c:pt idx="74">
                  <c:v>3508.0200000000009</c:v>
                </c:pt>
                <c:pt idx="75">
                  <c:v>3519.3599999999992</c:v>
                </c:pt>
                <c:pt idx="76">
                  <c:v>3552.48</c:v>
                </c:pt>
                <c:pt idx="77">
                  <c:v>3568.1400000000003</c:v>
                </c:pt>
                <c:pt idx="78">
                  <c:v>3530.1600000000003</c:v>
                </c:pt>
                <c:pt idx="79">
                  <c:v>3519.3599999999992</c:v>
                </c:pt>
                <c:pt idx="80">
                  <c:v>3508.02</c:v>
                </c:pt>
                <c:pt idx="81">
                  <c:v>3500.8200000000006</c:v>
                </c:pt>
                <c:pt idx="82">
                  <c:v>3497.0399999999995</c:v>
                </c:pt>
                <c:pt idx="83">
                  <c:v>3467.7</c:v>
                </c:pt>
                <c:pt idx="84">
                  <c:v>3448.8000000000006</c:v>
                </c:pt>
                <c:pt idx="85">
                  <c:v>3432.6</c:v>
                </c:pt>
                <c:pt idx="86">
                  <c:v>3402</c:v>
                </c:pt>
                <c:pt idx="87">
                  <c:v>3341.7000000000003</c:v>
                </c:pt>
                <c:pt idx="88">
                  <c:v>3325.86</c:v>
                </c:pt>
                <c:pt idx="89">
                  <c:v>3309.12</c:v>
                </c:pt>
                <c:pt idx="90">
                  <c:v>3285.9</c:v>
                </c:pt>
                <c:pt idx="91">
                  <c:v>3271.5</c:v>
                </c:pt>
                <c:pt idx="92">
                  <c:v>3245.58</c:v>
                </c:pt>
                <c:pt idx="93">
                  <c:v>3196.62</c:v>
                </c:pt>
                <c:pt idx="94">
                  <c:v>3174.84</c:v>
                </c:pt>
                <c:pt idx="95">
                  <c:v>3147.3</c:v>
                </c:pt>
              </c:numCache>
            </c:numRef>
          </c:val>
          <c:smooth val="0"/>
        </c:ser>
        <c:ser>
          <c:idx val="103"/>
          <c:order val="102"/>
          <c:tx>
            <c:strRef>
              <c:f>'Energy Data'!$DA$104</c:f>
              <c:strCache>
                <c:ptCount val="1"/>
                <c:pt idx="0">
                  <c:v>9/12/2016</c:v>
                </c:pt>
              </c:strCache>
            </c:strRef>
          </c:tx>
          <c:spPr>
            <a:ln w="34925" cap="rnd">
              <a:solidFill>
                <a:schemeClr val="accent2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Data'!$DA$105:$DA$200</c:f>
              <c:numCache>
                <c:formatCode>General</c:formatCode>
                <c:ptCount val="96"/>
                <c:pt idx="0">
                  <c:v>3123.18</c:v>
                </c:pt>
                <c:pt idx="1">
                  <c:v>3113.6399999999994</c:v>
                </c:pt>
                <c:pt idx="2">
                  <c:v>3103.2</c:v>
                </c:pt>
                <c:pt idx="3">
                  <c:v>3089.34</c:v>
                </c:pt>
                <c:pt idx="4">
                  <c:v>3065.76</c:v>
                </c:pt>
                <c:pt idx="5">
                  <c:v>3059.2799999999997</c:v>
                </c:pt>
                <c:pt idx="6">
                  <c:v>3041.2799999999997</c:v>
                </c:pt>
                <c:pt idx="7">
                  <c:v>3036.42</c:v>
                </c:pt>
                <c:pt idx="8">
                  <c:v>3035.88</c:v>
                </c:pt>
                <c:pt idx="9">
                  <c:v>3037.14</c:v>
                </c:pt>
                <c:pt idx="10">
                  <c:v>3021.66</c:v>
                </c:pt>
                <c:pt idx="11">
                  <c:v>3006.54</c:v>
                </c:pt>
                <c:pt idx="12">
                  <c:v>3012.4800000000005</c:v>
                </c:pt>
                <c:pt idx="13">
                  <c:v>3036.6</c:v>
                </c:pt>
                <c:pt idx="14">
                  <c:v>3046.3199999999997</c:v>
                </c:pt>
                <c:pt idx="15">
                  <c:v>3068.8199999999997</c:v>
                </c:pt>
                <c:pt idx="16">
                  <c:v>3057.12</c:v>
                </c:pt>
                <c:pt idx="17">
                  <c:v>3059.64</c:v>
                </c:pt>
                <c:pt idx="18">
                  <c:v>3079.98</c:v>
                </c:pt>
                <c:pt idx="19">
                  <c:v>3095.6400000000003</c:v>
                </c:pt>
                <c:pt idx="20">
                  <c:v>3113.1000000000004</c:v>
                </c:pt>
                <c:pt idx="21">
                  <c:v>3171.96</c:v>
                </c:pt>
                <c:pt idx="22">
                  <c:v>3312.3599999999997</c:v>
                </c:pt>
                <c:pt idx="23">
                  <c:v>3355.0199999999995</c:v>
                </c:pt>
                <c:pt idx="24">
                  <c:v>3378.06</c:v>
                </c:pt>
                <c:pt idx="25">
                  <c:v>3512.16</c:v>
                </c:pt>
                <c:pt idx="26">
                  <c:v>3774.42</c:v>
                </c:pt>
                <c:pt idx="27">
                  <c:v>3905.0999999999995</c:v>
                </c:pt>
                <c:pt idx="28">
                  <c:v>3986.64</c:v>
                </c:pt>
                <c:pt idx="29">
                  <c:v>4018.3199999999997</c:v>
                </c:pt>
                <c:pt idx="30">
                  <c:v>4084.3800000000006</c:v>
                </c:pt>
                <c:pt idx="31">
                  <c:v>4145.04</c:v>
                </c:pt>
                <c:pt idx="32">
                  <c:v>4178.34</c:v>
                </c:pt>
                <c:pt idx="33">
                  <c:v>4269.7800000000007</c:v>
                </c:pt>
                <c:pt idx="34">
                  <c:v>4334.0400000000009</c:v>
                </c:pt>
                <c:pt idx="35">
                  <c:v>4409.46</c:v>
                </c:pt>
                <c:pt idx="36">
                  <c:v>4454.6399999999994</c:v>
                </c:pt>
                <c:pt idx="37">
                  <c:v>4490.82</c:v>
                </c:pt>
                <c:pt idx="38">
                  <c:v>4532.04</c:v>
                </c:pt>
                <c:pt idx="39">
                  <c:v>4602.42</c:v>
                </c:pt>
                <c:pt idx="40">
                  <c:v>4600.4400000000005</c:v>
                </c:pt>
                <c:pt idx="41">
                  <c:v>4603.5</c:v>
                </c:pt>
                <c:pt idx="42">
                  <c:v>4628.88</c:v>
                </c:pt>
                <c:pt idx="43">
                  <c:v>4633.5600000000004</c:v>
                </c:pt>
                <c:pt idx="44">
                  <c:v>4644.18</c:v>
                </c:pt>
                <c:pt idx="45">
                  <c:v>4684.1400000000003</c:v>
                </c:pt>
                <c:pt idx="46">
                  <c:v>4676.04</c:v>
                </c:pt>
                <c:pt idx="47">
                  <c:v>4713.1200000000008</c:v>
                </c:pt>
                <c:pt idx="48">
                  <c:v>4733.1000000000004</c:v>
                </c:pt>
                <c:pt idx="49">
                  <c:v>4772.34</c:v>
                </c:pt>
                <c:pt idx="50">
                  <c:v>4750.92</c:v>
                </c:pt>
                <c:pt idx="51">
                  <c:v>4740.12</c:v>
                </c:pt>
                <c:pt idx="52">
                  <c:v>4731.1200000000008</c:v>
                </c:pt>
                <c:pt idx="53">
                  <c:v>4738.5</c:v>
                </c:pt>
                <c:pt idx="54">
                  <c:v>4731.12</c:v>
                </c:pt>
                <c:pt idx="55">
                  <c:v>4728.96</c:v>
                </c:pt>
                <c:pt idx="56">
                  <c:v>4727.5200000000004</c:v>
                </c:pt>
                <c:pt idx="57">
                  <c:v>4734.18</c:v>
                </c:pt>
                <c:pt idx="58">
                  <c:v>4772.5200000000004</c:v>
                </c:pt>
                <c:pt idx="59">
                  <c:v>4680.54</c:v>
                </c:pt>
                <c:pt idx="60">
                  <c:v>4636.4399999999996</c:v>
                </c:pt>
                <c:pt idx="61">
                  <c:v>4636.62</c:v>
                </c:pt>
                <c:pt idx="62">
                  <c:v>4625.82</c:v>
                </c:pt>
                <c:pt idx="63">
                  <c:v>4581.8999999999996</c:v>
                </c:pt>
                <c:pt idx="64">
                  <c:v>4575.6000000000004</c:v>
                </c:pt>
                <c:pt idx="65">
                  <c:v>4509.18</c:v>
                </c:pt>
                <c:pt idx="66">
                  <c:v>4472.46</c:v>
                </c:pt>
                <c:pt idx="67">
                  <c:v>4406.4000000000005</c:v>
                </c:pt>
                <c:pt idx="68">
                  <c:v>4361.04</c:v>
                </c:pt>
                <c:pt idx="69">
                  <c:v>4242.7800000000007</c:v>
                </c:pt>
                <c:pt idx="70">
                  <c:v>4126.6799999999994</c:v>
                </c:pt>
                <c:pt idx="71">
                  <c:v>4058.46</c:v>
                </c:pt>
                <c:pt idx="72">
                  <c:v>4028.0400000000004</c:v>
                </c:pt>
                <c:pt idx="73">
                  <c:v>4011.8399999999997</c:v>
                </c:pt>
                <c:pt idx="74">
                  <c:v>3991.6800000000007</c:v>
                </c:pt>
                <c:pt idx="75">
                  <c:v>3980.6999999999994</c:v>
                </c:pt>
                <c:pt idx="76">
                  <c:v>3959.2800000000007</c:v>
                </c:pt>
                <c:pt idx="77">
                  <c:v>3913.74</c:v>
                </c:pt>
                <c:pt idx="78">
                  <c:v>3830.3999999999996</c:v>
                </c:pt>
                <c:pt idx="79">
                  <c:v>3787.02</c:v>
                </c:pt>
                <c:pt idx="80">
                  <c:v>3787.5600000000004</c:v>
                </c:pt>
                <c:pt idx="81">
                  <c:v>3761.2799999999993</c:v>
                </c:pt>
                <c:pt idx="82">
                  <c:v>3744.0000000000005</c:v>
                </c:pt>
                <c:pt idx="83">
                  <c:v>3711.0599999999995</c:v>
                </c:pt>
                <c:pt idx="84">
                  <c:v>3655.26</c:v>
                </c:pt>
                <c:pt idx="85">
                  <c:v>3607.0199999999995</c:v>
                </c:pt>
                <c:pt idx="86">
                  <c:v>3571.38</c:v>
                </c:pt>
                <c:pt idx="87">
                  <c:v>3542.9399999999996</c:v>
                </c:pt>
                <c:pt idx="88">
                  <c:v>3471.1200000000003</c:v>
                </c:pt>
                <c:pt idx="89">
                  <c:v>3335.2200000000003</c:v>
                </c:pt>
                <c:pt idx="90">
                  <c:v>3277.4400000000005</c:v>
                </c:pt>
                <c:pt idx="91">
                  <c:v>3232.08</c:v>
                </c:pt>
                <c:pt idx="92">
                  <c:v>3224.7</c:v>
                </c:pt>
                <c:pt idx="93">
                  <c:v>3193.92</c:v>
                </c:pt>
                <c:pt idx="94">
                  <c:v>3174.48</c:v>
                </c:pt>
                <c:pt idx="95">
                  <c:v>3151.98</c:v>
                </c:pt>
              </c:numCache>
            </c:numRef>
          </c:val>
          <c:smooth val="0"/>
        </c:ser>
        <c:ser>
          <c:idx val="104"/>
          <c:order val="103"/>
          <c:tx>
            <c:strRef>
              <c:f>'Energy Data'!$DB$104</c:f>
              <c:strCache>
                <c:ptCount val="1"/>
                <c:pt idx="0">
                  <c:v>9/13/2016</c:v>
                </c:pt>
              </c:strCache>
            </c:strRef>
          </c:tx>
          <c:spPr>
            <a:ln w="34925" cap="rnd">
              <a:solidFill>
                <a:schemeClr val="accent3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Data'!$DB$105:$DB$200</c:f>
              <c:numCache>
                <c:formatCode>General</c:formatCode>
                <c:ptCount val="96"/>
                <c:pt idx="0">
                  <c:v>3121.2000000000003</c:v>
                </c:pt>
                <c:pt idx="1">
                  <c:v>3103.38</c:v>
                </c:pt>
                <c:pt idx="2">
                  <c:v>3076.74</c:v>
                </c:pt>
                <c:pt idx="3">
                  <c:v>3056.4</c:v>
                </c:pt>
                <c:pt idx="4">
                  <c:v>3025.08</c:v>
                </c:pt>
                <c:pt idx="5">
                  <c:v>3025.8</c:v>
                </c:pt>
                <c:pt idx="6">
                  <c:v>3016.7999999999997</c:v>
                </c:pt>
                <c:pt idx="7">
                  <c:v>2997</c:v>
                </c:pt>
                <c:pt idx="8">
                  <c:v>2994.12</c:v>
                </c:pt>
                <c:pt idx="9">
                  <c:v>2983.1400000000003</c:v>
                </c:pt>
                <c:pt idx="10">
                  <c:v>2994.66</c:v>
                </c:pt>
                <c:pt idx="11">
                  <c:v>2978.6400000000003</c:v>
                </c:pt>
                <c:pt idx="12">
                  <c:v>2992.14</c:v>
                </c:pt>
                <c:pt idx="13">
                  <c:v>2984.22</c:v>
                </c:pt>
                <c:pt idx="14">
                  <c:v>2947.8599999999997</c:v>
                </c:pt>
                <c:pt idx="15">
                  <c:v>2960.46</c:v>
                </c:pt>
                <c:pt idx="16">
                  <c:v>2974.68</c:v>
                </c:pt>
                <c:pt idx="17">
                  <c:v>2973.7799999999997</c:v>
                </c:pt>
                <c:pt idx="18">
                  <c:v>2983.5</c:v>
                </c:pt>
                <c:pt idx="19">
                  <c:v>2990.7</c:v>
                </c:pt>
                <c:pt idx="20">
                  <c:v>3006</c:v>
                </c:pt>
                <c:pt idx="21">
                  <c:v>3072.7799999999997</c:v>
                </c:pt>
                <c:pt idx="22">
                  <c:v>3238.92</c:v>
                </c:pt>
                <c:pt idx="23">
                  <c:v>3274.2</c:v>
                </c:pt>
                <c:pt idx="24">
                  <c:v>3283.56</c:v>
                </c:pt>
                <c:pt idx="25">
                  <c:v>3439.08</c:v>
                </c:pt>
                <c:pt idx="26">
                  <c:v>3719.1599999999994</c:v>
                </c:pt>
                <c:pt idx="27">
                  <c:v>3806.1</c:v>
                </c:pt>
                <c:pt idx="28">
                  <c:v>3867.8400000000006</c:v>
                </c:pt>
                <c:pt idx="29">
                  <c:v>3907.7999999999997</c:v>
                </c:pt>
                <c:pt idx="30">
                  <c:v>3956.2200000000003</c:v>
                </c:pt>
                <c:pt idx="31">
                  <c:v>4004.8199999999997</c:v>
                </c:pt>
                <c:pt idx="32">
                  <c:v>4062.0600000000009</c:v>
                </c:pt>
                <c:pt idx="33">
                  <c:v>4120.38</c:v>
                </c:pt>
                <c:pt idx="34">
                  <c:v>4181.58</c:v>
                </c:pt>
                <c:pt idx="35">
                  <c:v>4278.42</c:v>
                </c:pt>
                <c:pt idx="36">
                  <c:v>4321.62</c:v>
                </c:pt>
                <c:pt idx="37">
                  <c:v>4400.2800000000007</c:v>
                </c:pt>
                <c:pt idx="38">
                  <c:v>4429.8</c:v>
                </c:pt>
                <c:pt idx="39">
                  <c:v>4424.76</c:v>
                </c:pt>
                <c:pt idx="40">
                  <c:v>4454.28</c:v>
                </c:pt>
                <c:pt idx="41">
                  <c:v>4513.8600000000006</c:v>
                </c:pt>
                <c:pt idx="42">
                  <c:v>4550.04</c:v>
                </c:pt>
                <c:pt idx="43">
                  <c:v>4577.58</c:v>
                </c:pt>
                <c:pt idx="44">
                  <c:v>4529.5200000000004</c:v>
                </c:pt>
                <c:pt idx="45">
                  <c:v>4562.28</c:v>
                </c:pt>
                <c:pt idx="46">
                  <c:v>4609.26</c:v>
                </c:pt>
                <c:pt idx="47">
                  <c:v>4617.8999999999996</c:v>
                </c:pt>
                <c:pt idx="48">
                  <c:v>4625.28</c:v>
                </c:pt>
                <c:pt idx="49">
                  <c:v>4624.74</c:v>
                </c:pt>
                <c:pt idx="50">
                  <c:v>4617.18</c:v>
                </c:pt>
                <c:pt idx="51">
                  <c:v>4645.9799999999996</c:v>
                </c:pt>
                <c:pt idx="52">
                  <c:v>4630.68</c:v>
                </c:pt>
                <c:pt idx="53">
                  <c:v>4611.42</c:v>
                </c:pt>
                <c:pt idx="54">
                  <c:v>4634.46</c:v>
                </c:pt>
                <c:pt idx="55">
                  <c:v>4592.16</c:v>
                </c:pt>
                <c:pt idx="56">
                  <c:v>4594.8600000000006</c:v>
                </c:pt>
                <c:pt idx="57">
                  <c:v>4600.4400000000005</c:v>
                </c:pt>
                <c:pt idx="58">
                  <c:v>4601.34</c:v>
                </c:pt>
                <c:pt idx="59">
                  <c:v>4611.42</c:v>
                </c:pt>
                <c:pt idx="60">
                  <c:v>4605.12</c:v>
                </c:pt>
                <c:pt idx="61">
                  <c:v>4597.7400000000007</c:v>
                </c:pt>
                <c:pt idx="62">
                  <c:v>4554.3599999999997</c:v>
                </c:pt>
                <c:pt idx="63">
                  <c:v>4543.0200000000004</c:v>
                </c:pt>
                <c:pt idx="64">
                  <c:v>4506.3</c:v>
                </c:pt>
                <c:pt idx="65">
                  <c:v>4478.58</c:v>
                </c:pt>
                <c:pt idx="66">
                  <c:v>4444.0200000000004</c:v>
                </c:pt>
                <c:pt idx="67">
                  <c:v>4361.76</c:v>
                </c:pt>
                <c:pt idx="68">
                  <c:v>4310.2800000000007</c:v>
                </c:pt>
                <c:pt idx="69">
                  <c:v>4217.76</c:v>
                </c:pt>
                <c:pt idx="70">
                  <c:v>4150.8</c:v>
                </c:pt>
                <c:pt idx="71">
                  <c:v>4105.4399999999996</c:v>
                </c:pt>
                <c:pt idx="72">
                  <c:v>4044.6</c:v>
                </c:pt>
                <c:pt idx="73">
                  <c:v>4051.0799999999995</c:v>
                </c:pt>
                <c:pt idx="74">
                  <c:v>4015.9799999999996</c:v>
                </c:pt>
                <c:pt idx="75">
                  <c:v>4002.2999999999997</c:v>
                </c:pt>
                <c:pt idx="76">
                  <c:v>4013.64</c:v>
                </c:pt>
                <c:pt idx="77">
                  <c:v>3950.1</c:v>
                </c:pt>
                <c:pt idx="78">
                  <c:v>3849.12</c:v>
                </c:pt>
                <c:pt idx="79">
                  <c:v>3835.9799999999996</c:v>
                </c:pt>
                <c:pt idx="80">
                  <c:v>3790.4399999999996</c:v>
                </c:pt>
                <c:pt idx="81">
                  <c:v>3756.06</c:v>
                </c:pt>
                <c:pt idx="82">
                  <c:v>3712.5</c:v>
                </c:pt>
                <c:pt idx="83">
                  <c:v>3665.6999999999994</c:v>
                </c:pt>
                <c:pt idx="84">
                  <c:v>3647.34</c:v>
                </c:pt>
                <c:pt idx="85">
                  <c:v>3568.1400000000003</c:v>
                </c:pt>
                <c:pt idx="86">
                  <c:v>3489.66</c:v>
                </c:pt>
                <c:pt idx="87">
                  <c:v>3444.84</c:v>
                </c:pt>
                <c:pt idx="88">
                  <c:v>3422.34</c:v>
                </c:pt>
                <c:pt idx="89">
                  <c:v>3374.1000000000004</c:v>
                </c:pt>
                <c:pt idx="90">
                  <c:v>3304.44</c:v>
                </c:pt>
                <c:pt idx="91">
                  <c:v>3267.7200000000003</c:v>
                </c:pt>
                <c:pt idx="92">
                  <c:v>3245.76</c:v>
                </c:pt>
                <c:pt idx="93">
                  <c:v>3200.04</c:v>
                </c:pt>
                <c:pt idx="94">
                  <c:v>3160.26</c:v>
                </c:pt>
                <c:pt idx="95">
                  <c:v>3134.34</c:v>
                </c:pt>
              </c:numCache>
            </c:numRef>
          </c:val>
          <c:smooth val="0"/>
        </c:ser>
        <c:ser>
          <c:idx val="105"/>
          <c:order val="104"/>
          <c:tx>
            <c:strRef>
              <c:f>'Energy Data'!$DC$104</c:f>
              <c:strCache>
                <c:ptCount val="1"/>
                <c:pt idx="0">
                  <c:v>14-Sep</c:v>
                </c:pt>
              </c:strCache>
            </c:strRef>
          </c:tx>
          <c:spPr>
            <a:ln w="34925" cap="rnd">
              <a:solidFill>
                <a:schemeClr val="accent4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Data'!$DC$105:$DC$200</c:f>
              <c:numCache>
                <c:formatCode>General</c:formatCode>
                <c:ptCount val="96"/>
                <c:pt idx="0">
                  <c:v>3119.3999999999996</c:v>
                </c:pt>
                <c:pt idx="1">
                  <c:v>3111.84</c:v>
                </c:pt>
                <c:pt idx="2">
                  <c:v>3087.54</c:v>
                </c:pt>
                <c:pt idx="3">
                  <c:v>3032.1</c:v>
                </c:pt>
                <c:pt idx="4">
                  <c:v>3031.0199999999995</c:v>
                </c:pt>
                <c:pt idx="5">
                  <c:v>3030.12</c:v>
                </c:pt>
                <c:pt idx="6">
                  <c:v>3039.84</c:v>
                </c:pt>
                <c:pt idx="7">
                  <c:v>3019.3199999999997</c:v>
                </c:pt>
                <c:pt idx="8">
                  <c:v>3009.96</c:v>
                </c:pt>
                <c:pt idx="9">
                  <c:v>2996.2799999999997</c:v>
                </c:pt>
                <c:pt idx="10">
                  <c:v>2968.02</c:v>
                </c:pt>
                <c:pt idx="11">
                  <c:v>2982.6</c:v>
                </c:pt>
                <c:pt idx="12">
                  <c:v>2975.04</c:v>
                </c:pt>
                <c:pt idx="13">
                  <c:v>2970.7200000000003</c:v>
                </c:pt>
                <c:pt idx="14">
                  <c:v>2970</c:v>
                </c:pt>
                <c:pt idx="15">
                  <c:v>2973.24</c:v>
                </c:pt>
                <c:pt idx="16">
                  <c:v>2970.8999999999996</c:v>
                </c:pt>
                <c:pt idx="17">
                  <c:v>2960.1</c:v>
                </c:pt>
                <c:pt idx="18">
                  <c:v>2952.3599999999997</c:v>
                </c:pt>
                <c:pt idx="19">
                  <c:v>2981.34</c:v>
                </c:pt>
                <c:pt idx="20">
                  <c:v>3013.56</c:v>
                </c:pt>
                <c:pt idx="21">
                  <c:v>3125.7</c:v>
                </c:pt>
                <c:pt idx="22">
                  <c:v>3238.38</c:v>
                </c:pt>
                <c:pt idx="23">
                  <c:v>3284.1000000000004</c:v>
                </c:pt>
                <c:pt idx="24">
                  <c:v>3308.94</c:v>
                </c:pt>
                <c:pt idx="25">
                  <c:v>3432.2399999999993</c:v>
                </c:pt>
                <c:pt idx="26">
                  <c:v>3674.52</c:v>
                </c:pt>
                <c:pt idx="27">
                  <c:v>3749.22</c:v>
                </c:pt>
                <c:pt idx="28">
                  <c:v>3805.56</c:v>
                </c:pt>
                <c:pt idx="29">
                  <c:v>3888.54</c:v>
                </c:pt>
                <c:pt idx="30">
                  <c:v>3901.5000000000005</c:v>
                </c:pt>
                <c:pt idx="31">
                  <c:v>3919.1399999999994</c:v>
                </c:pt>
                <c:pt idx="32">
                  <c:v>4000.4999999999995</c:v>
                </c:pt>
                <c:pt idx="33">
                  <c:v>4062.06</c:v>
                </c:pt>
                <c:pt idx="34">
                  <c:v>4120.38</c:v>
                </c:pt>
                <c:pt idx="35">
                  <c:v>4174.92</c:v>
                </c:pt>
                <c:pt idx="36">
                  <c:v>4260.24</c:v>
                </c:pt>
                <c:pt idx="37">
                  <c:v>4296.24</c:v>
                </c:pt>
                <c:pt idx="38">
                  <c:v>4368.6000000000004</c:v>
                </c:pt>
                <c:pt idx="39">
                  <c:v>4405.32</c:v>
                </c:pt>
                <c:pt idx="40">
                  <c:v>4433.9399999999996</c:v>
                </c:pt>
                <c:pt idx="41">
                  <c:v>4457.7000000000007</c:v>
                </c:pt>
                <c:pt idx="42">
                  <c:v>4463.28</c:v>
                </c:pt>
                <c:pt idx="43">
                  <c:v>4437.54</c:v>
                </c:pt>
                <c:pt idx="44">
                  <c:v>4449.42</c:v>
                </c:pt>
                <c:pt idx="45">
                  <c:v>4446.54</c:v>
                </c:pt>
                <c:pt idx="46">
                  <c:v>4459.5</c:v>
                </c:pt>
                <c:pt idx="47">
                  <c:v>4474.9800000000005</c:v>
                </c:pt>
                <c:pt idx="48">
                  <c:v>4476.42</c:v>
                </c:pt>
                <c:pt idx="49">
                  <c:v>4472.1000000000004</c:v>
                </c:pt>
                <c:pt idx="50">
                  <c:v>4482.3599999999997</c:v>
                </c:pt>
                <c:pt idx="51">
                  <c:v>4461.2999999999993</c:v>
                </c:pt>
                <c:pt idx="52">
                  <c:v>4442.22</c:v>
                </c:pt>
                <c:pt idx="53">
                  <c:v>4431.6000000000004</c:v>
                </c:pt>
                <c:pt idx="54">
                  <c:v>4443.2999999999993</c:v>
                </c:pt>
                <c:pt idx="55">
                  <c:v>4410.18</c:v>
                </c:pt>
                <c:pt idx="56">
                  <c:v>4439.16</c:v>
                </c:pt>
                <c:pt idx="57">
                  <c:v>4421.88</c:v>
                </c:pt>
                <c:pt idx="58">
                  <c:v>4421.7</c:v>
                </c:pt>
                <c:pt idx="59">
                  <c:v>4446.1799999999994</c:v>
                </c:pt>
                <c:pt idx="60">
                  <c:v>4496.04</c:v>
                </c:pt>
                <c:pt idx="61">
                  <c:v>4514.4000000000005</c:v>
                </c:pt>
                <c:pt idx="62">
                  <c:v>4510.26</c:v>
                </c:pt>
                <c:pt idx="63">
                  <c:v>4485.24</c:v>
                </c:pt>
                <c:pt idx="64">
                  <c:v>4467.42</c:v>
                </c:pt>
                <c:pt idx="65">
                  <c:v>4418.2800000000007</c:v>
                </c:pt>
                <c:pt idx="66">
                  <c:v>4370.3999999999996</c:v>
                </c:pt>
                <c:pt idx="67">
                  <c:v>4328.46</c:v>
                </c:pt>
                <c:pt idx="68">
                  <c:v>4276.08</c:v>
                </c:pt>
                <c:pt idx="69">
                  <c:v>4194.7199999999993</c:v>
                </c:pt>
                <c:pt idx="70">
                  <c:v>4114.4400000000005</c:v>
                </c:pt>
                <c:pt idx="71">
                  <c:v>4068.18</c:v>
                </c:pt>
                <c:pt idx="72">
                  <c:v>4049.2799999999997</c:v>
                </c:pt>
                <c:pt idx="73">
                  <c:v>4018.1400000000003</c:v>
                </c:pt>
                <c:pt idx="74">
                  <c:v>3937.5</c:v>
                </c:pt>
                <c:pt idx="75">
                  <c:v>3938.7599999999998</c:v>
                </c:pt>
                <c:pt idx="76">
                  <c:v>3937.86</c:v>
                </c:pt>
                <c:pt idx="77">
                  <c:v>3895.9200000000005</c:v>
                </c:pt>
                <c:pt idx="78">
                  <c:v>3810.24</c:v>
                </c:pt>
                <c:pt idx="79">
                  <c:v>3751.2</c:v>
                </c:pt>
                <c:pt idx="80">
                  <c:v>3741.3000000000006</c:v>
                </c:pt>
                <c:pt idx="81">
                  <c:v>3712.1399999999994</c:v>
                </c:pt>
                <c:pt idx="82">
                  <c:v>3689.6400000000003</c:v>
                </c:pt>
                <c:pt idx="83">
                  <c:v>3659.5800000000004</c:v>
                </c:pt>
                <c:pt idx="84">
                  <c:v>3604.5</c:v>
                </c:pt>
                <c:pt idx="85">
                  <c:v>3557.16</c:v>
                </c:pt>
                <c:pt idx="86">
                  <c:v>3512.16</c:v>
                </c:pt>
                <c:pt idx="87">
                  <c:v>3492.8999999999996</c:v>
                </c:pt>
                <c:pt idx="88">
                  <c:v>3447.1800000000003</c:v>
                </c:pt>
                <c:pt idx="89">
                  <c:v>3364.74</c:v>
                </c:pt>
                <c:pt idx="90">
                  <c:v>3276.72</c:v>
                </c:pt>
                <c:pt idx="91">
                  <c:v>3240.1800000000003</c:v>
                </c:pt>
                <c:pt idx="92">
                  <c:v>3205.44</c:v>
                </c:pt>
                <c:pt idx="93">
                  <c:v>3165.84</c:v>
                </c:pt>
                <c:pt idx="94">
                  <c:v>3122.8199999999997</c:v>
                </c:pt>
                <c:pt idx="95">
                  <c:v>3110.3999999999996</c:v>
                </c:pt>
              </c:numCache>
            </c:numRef>
          </c:val>
          <c:smooth val="0"/>
        </c:ser>
        <c:ser>
          <c:idx val="106"/>
          <c:order val="105"/>
          <c:tx>
            <c:strRef>
              <c:f>'Energy Data'!$DD$104</c:f>
              <c:strCache>
                <c:ptCount val="1"/>
                <c:pt idx="0">
                  <c:v>15-Sep</c:v>
                </c:pt>
              </c:strCache>
            </c:strRef>
          </c:tx>
          <c:spPr>
            <a:ln w="34925" cap="rnd">
              <a:solidFill>
                <a:schemeClr val="accent5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Data'!$DD$105:$DD$200</c:f>
              <c:numCache>
                <c:formatCode>General</c:formatCode>
                <c:ptCount val="96"/>
                <c:pt idx="0">
                  <c:v>3087.54</c:v>
                </c:pt>
                <c:pt idx="1">
                  <c:v>3073.8599999999997</c:v>
                </c:pt>
                <c:pt idx="2">
                  <c:v>3051.8999999999996</c:v>
                </c:pt>
                <c:pt idx="3">
                  <c:v>3051.72</c:v>
                </c:pt>
                <c:pt idx="4">
                  <c:v>3018.96</c:v>
                </c:pt>
                <c:pt idx="5">
                  <c:v>2993.04</c:v>
                </c:pt>
                <c:pt idx="6">
                  <c:v>2984.9399999999996</c:v>
                </c:pt>
                <c:pt idx="7">
                  <c:v>2971.62</c:v>
                </c:pt>
                <c:pt idx="8">
                  <c:v>2964.42</c:v>
                </c:pt>
                <c:pt idx="9">
                  <c:v>2954.34</c:v>
                </c:pt>
                <c:pt idx="10">
                  <c:v>2967.12</c:v>
                </c:pt>
                <c:pt idx="11">
                  <c:v>2967.4800000000005</c:v>
                </c:pt>
                <c:pt idx="12">
                  <c:v>2947.6800000000003</c:v>
                </c:pt>
                <c:pt idx="13">
                  <c:v>2950.92</c:v>
                </c:pt>
                <c:pt idx="14">
                  <c:v>2938.5</c:v>
                </c:pt>
                <c:pt idx="15">
                  <c:v>2946.24</c:v>
                </c:pt>
                <c:pt idx="16">
                  <c:v>2959.92</c:v>
                </c:pt>
                <c:pt idx="17">
                  <c:v>2958.84</c:v>
                </c:pt>
                <c:pt idx="18">
                  <c:v>2966.58</c:v>
                </c:pt>
                <c:pt idx="19">
                  <c:v>2967.12</c:v>
                </c:pt>
                <c:pt idx="20">
                  <c:v>3010.14</c:v>
                </c:pt>
                <c:pt idx="21">
                  <c:v>3107.52</c:v>
                </c:pt>
                <c:pt idx="22">
                  <c:v>3210.12</c:v>
                </c:pt>
                <c:pt idx="23">
                  <c:v>3240.18</c:v>
                </c:pt>
                <c:pt idx="24">
                  <c:v>3287.88</c:v>
                </c:pt>
                <c:pt idx="25">
                  <c:v>3398.04</c:v>
                </c:pt>
                <c:pt idx="26">
                  <c:v>3662.28</c:v>
                </c:pt>
                <c:pt idx="27">
                  <c:v>3668.4</c:v>
                </c:pt>
                <c:pt idx="28">
                  <c:v>3771.1800000000003</c:v>
                </c:pt>
                <c:pt idx="29">
                  <c:v>3807.7200000000003</c:v>
                </c:pt>
                <c:pt idx="30">
                  <c:v>3810.0599999999995</c:v>
                </c:pt>
                <c:pt idx="31">
                  <c:v>3826.44</c:v>
                </c:pt>
                <c:pt idx="32">
                  <c:v>3916.62</c:v>
                </c:pt>
                <c:pt idx="33">
                  <c:v>4030.38</c:v>
                </c:pt>
                <c:pt idx="34">
                  <c:v>4083.66</c:v>
                </c:pt>
                <c:pt idx="35">
                  <c:v>4204.26</c:v>
                </c:pt>
                <c:pt idx="36">
                  <c:v>4268.88</c:v>
                </c:pt>
                <c:pt idx="37">
                  <c:v>4342.1400000000003</c:v>
                </c:pt>
                <c:pt idx="38">
                  <c:v>4408.5599999999995</c:v>
                </c:pt>
                <c:pt idx="39">
                  <c:v>4439.16</c:v>
                </c:pt>
                <c:pt idx="40">
                  <c:v>4479.66</c:v>
                </c:pt>
                <c:pt idx="41">
                  <c:v>4482.72</c:v>
                </c:pt>
                <c:pt idx="42">
                  <c:v>4538.7</c:v>
                </c:pt>
                <c:pt idx="43">
                  <c:v>4538.5200000000004</c:v>
                </c:pt>
                <c:pt idx="44">
                  <c:v>4552.2</c:v>
                </c:pt>
                <c:pt idx="45">
                  <c:v>4536.18</c:v>
                </c:pt>
                <c:pt idx="46">
                  <c:v>4549.32</c:v>
                </c:pt>
                <c:pt idx="47">
                  <c:v>4559.3999999999996</c:v>
                </c:pt>
                <c:pt idx="48">
                  <c:v>4578.84</c:v>
                </c:pt>
                <c:pt idx="49">
                  <c:v>4589.4599999999991</c:v>
                </c:pt>
                <c:pt idx="50">
                  <c:v>4580.46</c:v>
                </c:pt>
                <c:pt idx="51">
                  <c:v>4553.82</c:v>
                </c:pt>
                <c:pt idx="52">
                  <c:v>4559.2199999999993</c:v>
                </c:pt>
                <c:pt idx="53">
                  <c:v>4574.7</c:v>
                </c:pt>
                <c:pt idx="54">
                  <c:v>4566.78</c:v>
                </c:pt>
                <c:pt idx="55">
                  <c:v>4599.8999999999996</c:v>
                </c:pt>
                <c:pt idx="56">
                  <c:v>4593.0600000000004</c:v>
                </c:pt>
                <c:pt idx="57">
                  <c:v>4643.6400000000003</c:v>
                </c:pt>
                <c:pt idx="58">
                  <c:v>4646.7</c:v>
                </c:pt>
                <c:pt idx="59">
                  <c:v>4616.8200000000006</c:v>
                </c:pt>
                <c:pt idx="60">
                  <c:v>4595.3999999999996</c:v>
                </c:pt>
                <c:pt idx="61">
                  <c:v>4568.22</c:v>
                </c:pt>
                <c:pt idx="62">
                  <c:v>4537.9799999999996</c:v>
                </c:pt>
                <c:pt idx="63">
                  <c:v>4536.8999999999996</c:v>
                </c:pt>
                <c:pt idx="64">
                  <c:v>4497.3</c:v>
                </c:pt>
                <c:pt idx="65">
                  <c:v>4447.9799999999996</c:v>
                </c:pt>
                <c:pt idx="66">
                  <c:v>4382.1000000000004</c:v>
                </c:pt>
                <c:pt idx="67">
                  <c:v>4340.16</c:v>
                </c:pt>
                <c:pt idx="68">
                  <c:v>4276.08</c:v>
                </c:pt>
                <c:pt idx="69">
                  <c:v>4199.9400000000005</c:v>
                </c:pt>
                <c:pt idx="70">
                  <c:v>4075.2</c:v>
                </c:pt>
                <c:pt idx="71">
                  <c:v>4028.9399999999996</c:v>
                </c:pt>
                <c:pt idx="72">
                  <c:v>3978.54</c:v>
                </c:pt>
                <c:pt idx="73">
                  <c:v>3966.8399999999997</c:v>
                </c:pt>
                <c:pt idx="74">
                  <c:v>3950.8200000000006</c:v>
                </c:pt>
                <c:pt idx="75">
                  <c:v>3952.2600000000007</c:v>
                </c:pt>
                <c:pt idx="76">
                  <c:v>3965.2200000000003</c:v>
                </c:pt>
                <c:pt idx="77">
                  <c:v>3929.22</c:v>
                </c:pt>
                <c:pt idx="78">
                  <c:v>3870.7200000000007</c:v>
                </c:pt>
                <c:pt idx="79">
                  <c:v>3841.74</c:v>
                </c:pt>
                <c:pt idx="80">
                  <c:v>3793.5</c:v>
                </c:pt>
                <c:pt idx="81">
                  <c:v>3753.7200000000003</c:v>
                </c:pt>
                <c:pt idx="82">
                  <c:v>3712.3199999999997</c:v>
                </c:pt>
                <c:pt idx="83">
                  <c:v>3669.4800000000005</c:v>
                </c:pt>
                <c:pt idx="84">
                  <c:v>3650.7599999999998</c:v>
                </c:pt>
                <c:pt idx="85">
                  <c:v>3591.3599999999997</c:v>
                </c:pt>
                <c:pt idx="86">
                  <c:v>3555.5400000000004</c:v>
                </c:pt>
                <c:pt idx="87">
                  <c:v>3499.2000000000003</c:v>
                </c:pt>
                <c:pt idx="88">
                  <c:v>3440.3400000000006</c:v>
                </c:pt>
                <c:pt idx="89">
                  <c:v>3317.94</c:v>
                </c:pt>
                <c:pt idx="90">
                  <c:v>3237.66</c:v>
                </c:pt>
                <c:pt idx="91">
                  <c:v>3222.54</c:v>
                </c:pt>
                <c:pt idx="92">
                  <c:v>3231.18</c:v>
                </c:pt>
                <c:pt idx="93">
                  <c:v>3190.5</c:v>
                </c:pt>
                <c:pt idx="94">
                  <c:v>3160.26</c:v>
                </c:pt>
                <c:pt idx="95">
                  <c:v>3140.82</c:v>
                </c:pt>
              </c:numCache>
            </c:numRef>
          </c:val>
          <c:smooth val="0"/>
        </c:ser>
        <c:ser>
          <c:idx val="107"/>
          <c:order val="106"/>
          <c:tx>
            <c:strRef>
              <c:f>'Energy Data'!$DE$104</c:f>
              <c:strCache>
                <c:ptCount val="1"/>
                <c:pt idx="0">
                  <c:v>9/16/2016</c:v>
                </c:pt>
              </c:strCache>
            </c:strRef>
          </c:tx>
          <c:spPr>
            <a:ln w="34925" cap="rnd">
              <a:solidFill>
                <a:schemeClr val="accent6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Data'!$DE$105:$DE$200</c:f>
              <c:numCache>
                <c:formatCode>General</c:formatCode>
                <c:ptCount val="96"/>
                <c:pt idx="0">
                  <c:v>3128.9399999999996</c:v>
                </c:pt>
                <c:pt idx="1">
                  <c:v>3129.84</c:v>
                </c:pt>
                <c:pt idx="2">
                  <c:v>3107.88</c:v>
                </c:pt>
                <c:pt idx="3">
                  <c:v>3092.3999999999996</c:v>
                </c:pt>
                <c:pt idx="4">
                  <c:v>3030.4800000000005</c:v>
                </c:pt>
                <c:pt idx="5">
                  <c:v>3025.8</c:v>
                </c:pt>
                <c:pt idx="6">
                  <c:v>3022.56</c:v>
                </c:pt>
                <c:pt idx="7">
                  <c:v>3011.9399999999996</c:v>
                </c:pt>
                <c:pt idx="8">
                  <c:v>3018.42</c:v>
                </c:pt>
                <c:pt idx="9">
                  <c:v>3016.44</c:v>
                </c:pt>
                <c:pt idx="10">
                  <c:v>2999.52</c:v>
                </c:pt>
                <c:pt idx="11">
                  <c:v>3012.66</c:v>
                </c:pt>
                <c:pt idx="12">
                  <c:v>3018.06</c:v>
                </c:pt>
                <c:pt idx="13">
                  <c:v>3018.06</c:v>
                </c:pt>
                <c:pt idx="14">
                  <c:v>2995.02</c:v>
                </c:pt>
                <c:pt idx="15">
                  <c:v>2980.8</c:v>
                </c:pt>
                <c:pt idx="16">
                  <c:v>2997.3599999999997</c:v>
                </c:pt>
                <c:pt idx="17">
                  <c:v>2998.44</c:v>
                </c:pt>
                <c:pt idx="18">
                  <c:v>2999.34</c:v>
                </c:pt>
                <c:pt idx="19">
                  <c:v>3021.66</c:v>
                </c:pt>
                <c:pt idx="20">
                  <c:v>3044.88</c:v>
                </c:pt>
                <c:pt idx="21">
                  <c:v>3178.98</c:v>
                </c:pt>
                <c:pt idx="22">
                  <c:v>3331.62</c:v>
                </c:pt>
                <c:pt idx="23">
                  <c:v>3349.44</c:v>
                </c:pt>
                <c:pt idx="24">
                  <c:v>3367.4399999999996</c:v>
                </c:pt>
                <c:pt idx="25">
                  <c:v>3483.18</c:v>
                </c:pt>
                <c:pt idx="26">
                  <c:v>3739.8600000000006</c:v>
                </c:pt>
                <c:pt idx="27">
                  <c:v>3823.92</c:v>
                </c:pt>
                <c:pt idx="28">
                  <c:v>3845.7000000000003</c:v>
                </c:pt>
                <c:pt idx="29">
                  <c:v>3882.96</c:v>
                </c:pt>
                <c:pt idx="30">
                  <c:v>3920.7599999999998</c:v>
                </c:pt>
                <c:pt idx="31">
                  <c:v>3957.8400000000006</c:v>
                </c:pt>
                <c:pt idx="32">
                  <c:v>4003.3799999999997</c:v>
                </c:pt>
                <c:pt idx="33">
                  <c:v>4077.8999999999996</c:v>
                </c:pt>
                <c:pt idx="34">
                  <c:v>4144.6799999999994</c:v>
                </c:pt>
                <c:pt idx="35">
                  <c:v>4176</c:v>
                </c:pt>
                <c:pt idx="36">
                  <c:v>4196.7</c:v>
                </c:pt>
                <c:pt idx="37">
                  <c:v>4254.12</c:v>
                </c:pt>
                <c:pt idx="38">
                  <c:v>4348.8</c:v>
                </c:pt>
                <c:pt idx="39">
                  <c:v>4406.9400000000005</c:v>
                </c:pt>
                <c:pt idx="40">
                  <c:v>4445.82</c:v>
                </c:pt>
                <c:pt idx="41">
                  <c:v>4441.1400000000003</c:v>
                </c:pt>
                <c:pt idx="42">
                  <c:v>4489.5600000000004</c:v>
                </c:pt>
                <c:pt idx="43">
                  <c:v>4523.22</c:v>
                </c:pt>
                <c:pt idx="44">
                  <c:v>4543.2</c:v>
                </c:pt>
                <c:pt idx="45">
                  <c:v>4566.96</c:v>
                </c:pt>
                <c:pt idx="46">
                  <c:v>4570.0200000000004</c:v>
                </c:pt>
                <c:pt idx="47">
                  <c:v>4575.78</c:v>
                </c:pt>
                <c:pt idx="48">
                  <c:v>4586.3999999999996</c:v>
                </c:pt>
                <c:pt idx="49">
                  <c:v>4586.9400000000005</c:v>
                </c:pt>
                <c:pt idx="50">
                  <c:v>4609.08</c:v>
                </c:pt>
                <c:pt idx="51">
                  <c:v>4591.4399999999996</c:v>
                </c:pt>
                <c:pt idx="52">
                  <c:v>4578.66</c:v>
                </c:pt>
                <c:pt idx="53">
                  <c:v>4604.76</c:v>
                </c:pt>
                <c:pt idx="54">
                  <c:v>4614.84</c:v>
                </c:pt>
                <c:pt idx="55">
                  <c:v>4626</c:v>
                </c:pt>
                <c:pt idx="56">
                  <c:v>4621.8600000000006</c:v>
                </c:pt>
                <c:pt idx="57">
                  <c:v>4634.46</c:v>
                </c:pt>
                <c:pt idx="58">
                  <c:v>4629.96</c:v>
                </c:pt>
                <c:pt idx="59">
                  <c:v>4630.68</c:v>
                </c:pt>
                <c:pt idx="60">
                  <c:v>4620.42</c:v>
                </c:pt>
                <c:pt idx="61">
                  <c:v>4614.66</c:v>
                </c:pt>
                <c:pt idx="62">
                  <c:v>4599.3600000000006</c:v>
                </c:pt>
                <c:pt idx="63">
                  <c:v>4562.46</c:v>
                </c:pt>
                <c:pt idx="64">
                  <c:v>4552.5599999999995</c:v>
                </c:pt>
                <c:pt idx="65">
                  <c:v>4534.74</c:v>
                </c:pt>
                <c:pt idx="66">
                  <c:v>4500.8999999999996</c:v>
                </c:pt>
                <c:pt idx="67">
                  <c:v>4418.46</c:v>
                </c:pt>
                <c:pt idx="68">
                  <c:v>4350.6000000000004</c:v>
                </c:pt>
                <c:pt idx="69">
                  <c:v>4268.34</c:v>
                </c:pt>
                <c:pt idx="70">
                  <c:v>4176.8999999999996</c:v>
                </c:pt>
                <c:pt idx="71">
                  <c:v>4111.0200000000004</c:v>
                </c:pt>
                <c:pt idx="72">
                  <c:v>4049.46</c:v>
                </c:pt>
                <c:pt idx="73">
                  <c:v>3982.6800000000003</c:v>
                </c:pt>
                <c:pt idx="74">
                  <c:v>3933.8999999999996</c:v>
                </c:pt>
                <c:pt idx="75">
                  <c:v>3917.34</c:v>
                </c:pt>
                <c:pt idx="76">
                  <c:v>3935.8799999999997</c:v>
                </c:pt>
                <c:pt idx="77">
                  <c:v>3897.54</c:v>
                </c:pt>
                <c:pt idx="78">
                  <c:v>3893.7599999999998</c:v>
                </c:pt>
                <c:pt idx="79">
                  <c:v>3853.9799999999991</c:v>
                </c:pt>
                <c:pt idx="80">
                  <c:v>3834.3599999999992</c:v>
                </c:pt>
                <c:pt idx="81">
                  <c:v>3797.8199999999993</c:v>
                </c:pt>
                <c:pt idx="82">
                  <c:v>3792.4199999999996</c:v>
                </c:pt>
                <c:pt idx="83">
                  <c:v>3787.2</c:v>
                </c:pt>
                <c:pt idx="84">
                  <c:v>3750.2999999999997</c:v>
                </c:pt>
                <c:pt idx="85">
                  <c:v>3696.1200000000003</c:v>
                </c:pt>
                <c:pt idx="86">
                  <c:v>3654.0000000000005</c:v>
                </c:pt>
                <c:pt idx="87">
                  <c:v>3635.1</c:v>
                </c:pt>
                <c:pt idx="88">
                  <c:v>3599.2800000000007</c:v>
                </c:pt>
                <c:pt idx="89">
                  <c:v>3515.94</c:v>
                </c:pt>
                <c:pt idx="90">
                  <c:v>3454.7400000000002</c:v>
                </c:pt>
                <c:pt idx="91">
                  <c:v>3428.64</c:v>
                </c:pt>
                <c:pt idx="92">
                  <c:v>3387.42</c:v>
                </c:pt>
                <c:pt idx="93">
                  <c:v>3352.3199999999997</c:v>
                </c:pt>
                <c:pt idx="94">
                  <c:v>3328.5599999999995</c:v>
                </c:pt>
                <c:pt idx="95">
                  <c:v>3296.7</c:v>
                </c:pt>
              </c:numCache>
            </c:numRef>
          </c:val>
          <c:smooth val="0"/>
        </c:ser>
        <c:ser>
          <c:idx val="108"/>
          <c:order val="107"/>
          <c:tx>
            <c:strRef>
              <c:f>'Energy Data'!$DF$104</c:f>
              <c:strCache>
                <c:ptCount val="1"/>
                <c:pt idx="0">
                  <c:v>9/17/2016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Data'!$DF$105:$DF$200</c:f>
              <c:numCache>
                <c:formatCode>General</c:formatCode>
                <c:ptCount val="96"/>
                <c:pt idx="0">
                  <c:v>3257.46</c:v>
                </c:pt>
                <c:pt idx="1">
                  <c:v>3254.4</c:v>
                </c:pt>
                <c:pt idx="2">
                  <c:v>3254.4</c:v>
                </c:pt>
                <c:pt idx="3">
                  <c:v>3221.6400000000003</c:v>
                </c:pt>
                <c:pt idx="4">
                  <c:v>3173.9400000000005</c:v>
                </c:pt>
                <c:pt idx="5">
                  <c:v>3176.1</c:v>
                </c:pt>
                <c:pt idx="6">
                  <c:v>3167.28</c:v>
                </c:pt>
                <c:pt idx="7">
                  <c:v>3155.94</c:v>
                </c:pt>
                <c:pt idx="8">
                  <c:v>3154.6800000000003</c:v>
                </c:pt>
                <c:pt idx="9">
                  <c:v>3147.12</c:v>
                </c:pt>
                <c:pt idx="10">
                  <c:v>3149.28</c:v>
                </c:pt>
                <c:pt idx="11">
                  <c:v>3131.8199999999997</c:v>
                </c:pt>
                <c:pt idx="12">
                  <c:v>3141.9</c:v>
                </c:pt>
                <c:pt idx="13">
                  <c:v>3150.8999999999996</c:v>
                </c:pt>
                <c:pt idx="14">
                  <c:v>3133.08</c:v>
                </c:pt>
                <c:pt idx="15">
                  <c:v>3111.12</c:v>
                </c:pt>
                <c:pt idx="16">
                  <c:v>3107.7</c:v>
                </c:pt>
                <c:pt idx="17">
                  <c:v>3110.58</c:v>
                </c:pt>
                <c:pt idx="18">
                  <c:v>3114.3599999999997</c:v>
                </c:pt>
                <c:pt idx="19">
                  <c:v>3121.02</c:v>
                </c:pt>
                <c:pt idx="20">
                  <c:v>3118.1400000000003</c:v>
                </c:pt>
                <c:pt idx="21">
                  <c:v>3148.74</c:v>
                </c:pt>
                <c:pt idx="22">
                  <c:v>3227.76</c:v>
                </c:pt>
                <c:pt idx="23">
                  <c:v>3244.32</c:v>
                </c:pt>
                <c:pt idx="24">
                  <c:v>3232.8</c:v>
                </c:pt>
                <c:pt idx="25">
                  <c:v>3250.08</c:v>
                </c:pt>
                <c:pt idx="26">
                  <c:v>3328.38</c:v>
                </c:pt>
                <c:pt idx="27">
                  <c:v>3332.88</c:v>
                </c:pt>
                <c:pt idx="28">
                  <c:v>3313.08</c:v>
                </c:pt>
                <c:pt idx="29">
                  <c:v>3342.2400000000002</c:v>
                </c:pt>
                <c:pt idx="30">
                  <c:v>3406.5</c:v>
                </c:pt>
                <c:pt idx="31">
                  <c:v>3419.6400000000003</c:v>
                </c:pt>
                <c:pt idx="32">
                  <c:v>3423.7799999999993</c:v>
                </c:pt>
                <c:pt idx="33">
                  <c:v>3499.56</c:v>
                </c:pt>
                <c:pt idx="34">
                  <c:v>3568.3200000000006</c:v>
                </c:pt>
                <c:pt idx="35">
                  <c:v>3619.4399999999996</c:v>
                </c:pt>
                <c:pt idx="36">
                  <c:v>3667.5</c:v>
                </c:pt>
                <c:pt idx="37">
                  <c:v>3709.98</c:v>
                </c:pt>
                <c:pt idx="38">
                  <c:v>3733.92</c:v>
                </c:pt>
                <c:pt idx="39">
                  <c:v>3727.98</c:v>
                </c:pt>
                <c:pt idx="40">
                  <c:v>3774.24</c:v>
                </c:pt>
                <c:pt idx="41">
                  <c:v>3742.74</c:v>
                </c:pt>
                <c:pt idx="42">
                  <c:v>3782.5199999999995</c:v>
                </c:pt>
                <c:pt idx="43">
                  <c:v>3826.0799999999995</c:v>
                </c:pt>
                <c:pt idx="44">
                  <c:v>3832.02</c:v>
                </c:pt>
                <c:pt idx="45">
                  <c:v>3887.4600000000005</c:v>
                </c:pt>
                <c:pt idx="46">
                  <c:v>3868.1999999999994</c:v>
                </c:pt>
                <c:pt idx="47">
                  <c:v>3855.42</c:v>
                </c:pt>
                <c:pt idx="48">
                  <c:v>3863.16</c:v>
                </c:pt>
                <c:pt idx="49">
                  <c:v>3847.68</c:v>
                </c:pt>
                <c:pt idx="50">
                  <c:v>3847.86</c:v>
                </c:pt>
                <c:pt idx="51">
                  <c:v>3821.58</c:v>
                </c:pt>
                <c:pt idx="52">
                  <c:v>3791.52</c:v>
                </c:pt>
                <c:pt idx="53">
                  <c:v>3797.8199999999993</c:v>
                </c:pt>
                <c:pt idx="54">
                  <c:v>3787.38</c:v>
                </c:pt>
                <c:pt idx="55">
                  <c:v>3773.7</c:v>
                </c:pt>
                <c:pt idx="56">
                  <c:v>3770.8199999999997</c:v>
                </c:pt>
                <c:pt idx="57">
                  <c:v>3769.7399999999993</c:v>
                </c:pt>
                <c:pt idx="58">
                  <c:v>3761.4599999999996</c:v>
                </c:pt>
                <c:pt idx="59">
                  <c:v>3780</c:v>
                </c:pt>
                <c:pt idx="60">
                  <c:v>3772.4399999999991</c:v>
                </c:pt>
                <c:pt idx="61">
                  <c:v>3750.84</c:v>
                </c:pt>
                <c:pt idx="62">
                  <c:v>3716.2799999999993</c:v>
                </c:pt>
                <c:pt idx="63">
                  <c:v>3710.8799999999997</c:v>
                </c:pt>
                <c:pt idx="64">
                  <c:v>3711.06</c:v>
                </c:pt>
                <c:pt idx="65">
                  <c:v>3670.0199999999995</c:v>
                </c:pt>
                <c:pt idx="66">
                  <c:v>3640.3200000000011</c:v>
                </c:pt>
                <c:pt idx="67">
                  <c:v>3633.4799999999996</c:v>
                </c:pt>
                <c:pt idx="68">
                  <c:v>3614.2200000000003</c:v>
                </c:pt>
                <c:pt idx="69">
                  <c:v>3595.32</c:v>
                </c:pt>
                <c:pt idx="70">
                  <c:v>3564.0000000000005</c:v>
                </c:pt>
                <c:pt idx="71">
                  <c:v>3554.6400000000003</c:v>
                </c:pt>
                <c:pt idx="72">
                  <c:v>3523.4999999999991</c:v>
                </c:pt>
                <c:pt idx="73">
                  <c:v>3519.3599999999992</c:v>
                </c:pt>
                <c:pt idx="74">
                  <c:v>3536.64</c:v>
                </c:pt>
                <c:pt idx="75">
                  <c:v>3591.54</c:v>
                </c:pt>
                <c:pt idx="76">
                  <c:v>3594.78</c:v>
                </c:pt>
                <c:pt idx="77">
                  <c:v>3598.2000000000003</c:v>
                </c:pt>
                <c:pt idx="78">
                  <c:v>3547.2600000000007</c:v>
                </c:pt>
                <c:pt idx="79">
                  <c:v>3542.22</c:v>
                </c:pt>
                <c:pt idx="80">
                  <c:v>3546.54</c:v>
                </c:pt>
                <c:pt idx="81">
                  <c:v>3512.16</c:v>
                </c:pt>
                <c:pt idx="82">
                  <c:v>3492.8999999999996</c:v>
                </c:pt>
                <c:pt idx="83">
                  <c:v>3490.56</c:v>
                </c:pt>
                <c:pt idx="84">
                  <c:v>3465</c:v>
                </c:pt>
                <c:pt idx="85">
                  <c:v>3430.9799999999996</c:v>
                </c:pt>
                <c:pt idx="86">
                  <c:v>3028.14</c:v>
                </c:pt>
                <c:pt idx="87">
                  <c:v>3057.66</c:v>
                </c:pt>
                <c:pt idx="88">
                  <c:v>3018.78</c:v>
                </c:pt>
                <c:pt idx="89">
                  <c:v>2956.86</c:v>
                </c:pt>
                <c:pt idx="90">
                  <c:v>2927.88</c:v>
                </c:pt>
                <c:pt idx="91">
                  <c:v>2900.7</c:v>
                </c:pt>
                <c:pt idx="92">
                  <c:v>2889</c:v>
                </c:pt>
                <c:pt idx="93">
                  <c:v>2864.52</c:v>
                </c:pt>
                <c:pt idx="94">
                  <c:v>2864.88</c:v>
                </c:pt>
                <c:pt idx="95">
                  <c:v>2948.04</c:v>
                </c:pt>
              </c:numCache>
            </c:numRef>
          </c:val>
          <c:smooth val="0"/>
        </c:ser>
        <c:ser>
          <c:idx val="109"/>
          <c:order val="108"/>
          <c:tx>
            <c:strRef>
              <c:f>'Energy Data'!$DG$104</c:f>
              <c:strCache>
                <c:ptCount val="1"/>
                <c:pt idx="0">
                  <c:v>9/18/2016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Data'!$DG$105:$DG$200</c:f>
              <c:numCache>
                <c:formatCode>General</c:formatCode>
                <c:ptCount val="96"/>
                <c:pt idx="0">
                  <c:v>3026.34</c:v>
                </c:pt>
                <c:pt idx="1">
                  <c:v>3013.38</c:v>
                </c:pt>
                <c:pt idx="2">
                  <c:v>3046.8599999999997</c:v>
                </c:pt>
                <c:pt idx="3">
                  <c:v>3016.44</c:v>
                </c:pt>
                <c:pt idx="4">
                  <c:v>2967.3</c:v>
                </c:pt>
                <c:pt idx="5">
                  <c:v>2959.92</c:v>
                </c:pt>
                <c:pt idx="6">
                  <c:v>2952.7200000000003</c:v>
                </c:pt>
                <c:pt idx="7">
                  <c:v>2990.34</c:v>
                </c:pt>
                <c:pt idx="8">
                  <c:v>3052.26</c:v>
                </c:pt>
                <c:pt idx="9">
                  <c:v>3057.2999999999997</c:v>
                </c:pt>
                <c:pt idx="10">
                  <c:v>3058.02</c:v>
                </c:pt>
                <c:pt idx="11">
                  <c:v>3025.08</c:v>
                </c:pt>
                <c:pt idx="12">
                  <c:v>3020.58</c:v>
                </c:pt>
                <c:pt idx="13">
                  <c:v>3008.7</c:v>
                </c:pt>
                <c:pt idx="14">
                  <c:v>3005.1000000000004</c:v>
                </c:pt>
                <c:pt idx="15">
                  <c:v>2996.1</c:v>
                </c:pt>
                <c:pt idx="16">
                  <c:v>2993.04</c:v>
                </c:pt>
                <c:pt idx="17">
                  <c:v>3005.2799999999997</c:v>
                </c:pt>
                <c:pt idx="18">
                  <c:v>3001.5</c:v>
                </c:pt>
                <c:pt idx="19">
                  <c:v>2988.3599999999997</c:v>
                </c:pt>
                <c:pt idx="20">
                  <c:v>2988.7200000000003</c:v>
                </c:pt>
                <c:pt idx="21">
                  <c:v>3020.22</c:v>
                </c:pt>
                <c:pt idx="22">
                  <c:v>3098.7</c:v>
                </c:pt>
                <c:pt idx="23">
                  <c:v>3114.54</c:v>
                </c:pt>
                <c:pt idx="24">
                  <c:v>3099.96</c:v>
                </c:pt>
                <c:pt idx="25">
                  <c:v>3121.74</c:v>
                </c:pt>
                <c:pt idx="26">
                  <c:v>3192.66</c:v>
                </c:pt>
                <c:pt idx="27">
                  <c:v>3168.54</c:v>
                </c:pt>
                <c:pt idx="28">
                  <c:v>3135.06</c:v>
                </c:pt>
                <c:pt idx="29">
                  <c:v>3157.56</c:v>
                </c:pt>
                <c:pt idx="30">
                  <c:v>3181.6800000000003</c:v>
                </c:pt>
                <c:pt idx="31">
                  <c:v>3186.3599999999997</c:v>
                </c:pt>
                <c:pt idx="32">
                  <c:v>3192.2999999999997</c:v>
                </c:pt>
                <c:pt idx="33">
                  <c:v>3236.3999999999996</c:v>
                </c:pt>
                <c:pt idx="34">
                  <c:v>3256.74</c:v>
                </c:pt>
                <c:pt idx="35">
                  <c:v>3270.7799999999997</c:v>
                </c:pt>
                <c:pt idx="36">
                  <c:v>3295.08</c:v>
                </c:pt>
                <c:pt idx="37">
                  <c:v>3348</c:v>
                </c:pt>
                <c:pt idx="38">
                  <c:v>3419.6399999999994</c:v>
                </c:pt>
                <c:pt idx="39">
                  <c:v>3451.86</c:v>
                </c:pt>
                <c:pt idx="40">
                  <c:v>3477.78</c:v>
                </c:pt>
                <c:pt idx="41">
                  <c:v>3477.06</c:v>
                </c:pt>
                <c:pt idx="42">
                  <c:v>3438.3599999999997</c:v>
                </c:pt>
                <c:pt idx="43">
                  <c:v>3515.94</c:v>
                </c:pt>
                <c:pt idx="44">
                  <c:v>3517.5599999999995</c:v>
                </c:pt>
                <c:pt idx="45">
                  <c:v>3523.3199999999997</c:v>
                </c:pt>
                <c:pt idx="46">
                  <c:v>3537.7200000000003</c:v>
                </c:pt>
                <c:pt idx="47">
                  <c:v>3553.1999999999994</c:v>
                </c:pt>
                <c:pt idx="48">
                  <c:v>3571.92</c:v>
                </c:pt>
                <c:pt idx="49">
                  <c:v>3605.76</c:v>
                </c:pt>
                <c:pt idx="50">
                  <c:v>3592.2600000000007</c:v>
                </c:pt>
                <c:pt idx="51">
                  <c:v>3593.34</c:v>
                </c:pt>
                <c:pt idx="52">
                  <c:v>3578.7599999999998</c:v>
                </c:pt>
                <c:pt idx="53">
                  <c:v>3614.9399999999991</c:v>
                </c:pt>
                <c:pt idx="54">
                  <c:v>3621.2400000000002</c:v>
                </c:pt>
                <c:pt idx="55">
                  <c:v>3580.56</c:v>
                </c:pt>
                <c:pt idx="56">
                  <c:v>3596.2200000000003</c:v>
                </c:pt>
                <c:pt idx="57">
                  <c:v>3563.64</c:v>
                </c:pt>
                <c:pt idx="58">
                  <c:v>3583.26</c:v>
                </c:pt>
                <c:pt idx="59">
                  <c:v>3575.1600000000003</c:v>
                </c:pt>
                <c:pt idx="60">
                  <c:v>3570.2999999999997</c:v>
                </c:pt>
                <c:pt idx="61">
                  <c:v>3564.3599999999992</c:v>
                </c:pt>
                <c:pt idx="62">
                  <c:v>3556.0800000000004</c:v>
                </c:pt>
                <c:pt idx="63">
                  <c:v>3542.4</c:v>
                </c:pt>
                <c:pt idx="64">
                  <c:v>3509.2799999999997</c:v>
                </c:pt>
                <c:pt idx="65">
                  <c:v>3506.4000000000005</c:v>
                </c:pt>
                <c:pt idx="66">
                  <c:v>3495.24</c:v>
                </c:pt>
                <c:pt idx="67">
                  <c:v>3493.9799999999991</c:v>
                </c:pt>
                <c:pt idx="68">
                  <c:v>3479.5800000000004</c:v>
                </c:pt>
                <c:pt idx="69">
                  <c:v>3484.8</c:v>
                </c:pt>
                <c:pt idx="70">
                  <c:v>3454.9199999999996</c:v>
                </c:pt>
                <c:pt idx="71">
                  <c:v>3421.2599999999998</c:v>
                </c:pt>
                <c:pt idx="72">
                  <c:v>3421.4399999999996</c:v>
                </c:pt>
                <c:pt idx="73">
                  <c:v>3435.1200000000003</c:v>
                </c:pt>
                <c:pt idx="74">
                  <c:v>3452.58</c:v>
                </c:pt>
                <c:pt idx="75">
                  <c:v>3482.1000000000004</c:v>
                </c:pt>
                <c:pt idx="76">
                  <c:v>3494.88</c:v>
                </c:pt>
                <c:pt idx="77">
                  <c:v>3465.9</c:v>
                </c:pt>
                <c:pt idx="78">
                  <c:v>3456</c:v>
                </c:pt>
                <c:pt idx="79">
                  <c:v>3430.08</c:v>
                </c:pt>
                <c:pt idx="80">
                  <c:v>3422.7</c:v>
                </c:pt>
                <c:pt idx="81">
                  <c:v>3423.06</c:v>
                </c:pt>
                <c:pt idx="82">
                  <c:v>3399.3</c:v>
                </c:pt>
                <c:pt idx="83">
                  <c:v>3393.54</c:v>
                </c:pt>
                <c:pt idx="84">
                  <c:v>3390.66</c:v>
                </c:pt>
                <c:pt idx="85">
                  <c:v>3360.06</c:v>
                </c:pt>
                <c:pt idx="86">
                  <c:v>3332.7</c:v>
                </c:pt>
                <c:pt idx="87">
                  <c:v>3317.2200000000003</c:v>
                </c:pt>
                <c:pt idx="88">
                  <c:v>3290.04</c:v>
                </c:pt>
                <c:pt idx="89">
                  <c:v>3252.6000000000004</c:v>
                </c:pt>
                <c:pt idx="90">
                  <c:v>3227.94</c:v>
                </c:pt>
                <c:pt idx="91">
                  <c:v>3227.94</c:v>
                </c:pt>
                <c:pt idx="92">
                  <c:v>3215.7</c:v>
                </c:pt>
                <c:pt idx="93">
                  <c:v>3171.42</c:v>
                </c:pt>
                <c:pt idx="94">
                  <c:v>3135.7799999999997</c:v>
                </c:pt>
                <c:pt idx="95">
                  <c:v>3113.1</c:v>
                </c:pt>
              </c:numCache>
            </c:numRef>
          </c:val>
          <c:smooth val="0"/>
        </c:ser>
        <c:ser>
          <c:idx val="110"/>
          <c:order val="109"/>
          <c:tx>
            <c:strRef>
              <c:f>'Energy Data'!$DH$104</c:f>
              <c:strCache>
                <c:ptCount val="1"/>
                <c:pt idx="0">
                  <c:v>19-Sep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Data'!$DH$105:$DH$200</c:f>
              <c:numCache>
                <c:formatCode>General</c:formatCode>
                <c:ptCount val="96"/>
                <c:pt idx="0">
                  <c:v>3094.74</c:v>
                </c:pt>
                <c:pt idx="1">
                  <c:v>3094.92</c:v>
                </c:pt>
                <c:pt idx="2">
                  <c:v>3084.2999999999997</c:v>
                </c:pt>
                <c:pt idx="3">
                  <c:v>3070.26</c:v>
                </c:pt>
                <c:pt idx="4">
                  <c:v>3036.42</c:v>
                </c:pt>
                <c:pt idx="5">
                  <c:v>3011.2200000000003</c:v>
                </c:pt>
                <c:pt idx="6">
                  <c:v>2994.12</c:v>
                </c:pt>
                <c:pt idx="7">
                  <c:v>2977.38</c:v>
                </c:pt>
                <c:pt idx="8">
                  <c:v>2981.88</c:v>
                </c:pt>
                <c:pt idx="9">
                  <c:v>2967.3</c:v>
                </c:pt>
                <c:pt idx="10">
                  <c:v>2971.26</c:v>
                </c:pt>
                <c:pt idx="11">
                  <c:v>2962.26</c:v>
                </c:pt>
                <c:pt idx="12">
                  <c:v>2947.5</c:v>
                </c:pt>
                <c:pt idx="13">
                  <c:v>2968.56</c:v>
                </c:pt>
                <c:pt idx="14">
                  <c:v>3006</c:v>
                </c:pt>
                <c:pt idx="15">
                  <c:v>3016.08</c:v>
                </c:pt>
                <c:pt idx="16">
                  <c:v>3024.7200000000003</c:v>
                </c:pt>
                <c:pt idx="17">
                  <c:v>3009.7799999999997</c:v>
                </c:pt>
                <c:pt idx="18">
                  <c:v>3016.7999999999997</c:v>
                </c:pt>
                <c:pt idx="19">
                  <c:v>3018.42</c:v>
                </c:pt>
                <c:pt idx="20">
                  <c:v>3050.1000000000004</c:v>
                </c:pt>
                <c:pt idx="21">
                  <c:v>3113.46</c:v>
                </c:pt>
                <c:pt idx="22">
                  <c:v>3257.6400000000003</c:v>
                </c:pt>
                <c:pt idx="23">
                  <c:v>3301.56</c:v>
                </c:pt>
                <c:pt idx="24">
                  <c:v>3327.12</c:v>
                </c:pt>
                <c:pt idx="25">
                  <c:v>3433.8599999999997</c:v>
                </c:pt>
                <c:pt idx="26">
                  <c:v>3700.62</c:v>
                </c:pt>
                <c:pt idx="27">
                  <c:v>3826.2599999999998</c:v>
                </c:pt>
                <c:pt idx="28">
                  <c:v>3882.2399999999993</c:v>
                </c:pt>
                <c:pt idx="29">
                  <c:v>3896.2799999999993</c:v>
                </c:pt>
                <c:pt idx="30">
                  <c:v>3949.2000000000003</c:v>
                </c:pt>
                <c:pt idx="31">
                  <c:v>3969.36</c:v>
                </c:pt>
                <c:pt idx="32">
                  <c:v>4015.62</c:v>
                </c:pt>
                <c:pt idx="33">
                  <c:v>4081.5000000000005</c:v>
                </c:pt>
                <c:pt idx="34">
                  <c:v>4125.96</c:v>
                </c:pt>
                <c:pt idx="35">
                  <c:v>4195.9799999999996</c:v>
                </c:pt>
                <c:pt idx="36">
                  <c:v>4199.04</c:v>
                </c:pt>
                <c:pt idx="37">
                  <c:v>4251.6000000000004</c:v>
                </c:pt>
                <c:pt idx="38">
                  <c:v>4307.22</c:v>
                </c:pt>
                <c:pt idx="39">
                  <c:v>4339.6200000000008</c:v>
                </c:pt>
                <c:pt idx="40">
                  <c:v>4348.26</c:v>
                </c:pt>
                <c:pt idx="41">
                  <c:v>4334.3999999999996</c:v>
                </c:pt>
                <c:pt idx="42">
                  <c:v>4341.42</c:v>
                </c:pt>
                <c:pt idx="43">
                  <c:v>4351.5</c:v>
                </c:pt>
                <c:pt idx="44">
                  <c:v>4369.1400000000003</c:v>
                </c:pt>
                <c:pt idx="45">
                  <c:v>4366.9799999999996</c:v>
                </c:pt>
                <c:pt idx="46">
                  <c:v>4385.34</c:v>
                </c:pt>
                <c:pt idx="47">
                  <c:v>4375.9799999999996</c:v>
                </c:pt>
                <c:pt idx="48">
                  <c:v>4374.18</c:v>
                </c:pt>
                <c:pt idx="49">
                  <c:v>4384.26</c:v>
                </c:pt>
                <c:pt idx="50">
                  <c:v>4383.3599999999997</c:v>
                </c:pt>
                <c:pt idx="51">
                  <c:v>4392.54</c:v>
                </c:pt>
                <c:pt idx="52">
                  <c:v>4387.5</c:v>
                </c:pt>
                <c:pt idx="53">
                  <c:v>4379.3999999999996</c:v>
                </c:pt>
                <c:pt idx="54">
                  <c:v>4365</c:v>
                </c:pt>
                <c:pt idx="55">
                  <c:v>4372.92</c:v>
                </c:pt>
                <c:pt idx="56">
                  <c:v>4383</c:v>
                </c:pt>
                <c:pt idx="57">
                  <c:v>4306.8599999999997</c:v>
                </c:pt>
                <c:pt idx="58">
                  <c:v>4319.4599999999991</c:v>
                </c:pt>
                <c:pt idx="59">
                  <c:v>4334.2199999999993</c:v>
                </c:pt>
                <c:pt idx="60">
                  <c:v>4332.2400000000007</c:v>
                </c:pt>
                <c:pt idx="61">
                  <c:v>4323.96</c:v>
                </c:pt>
                <c:pt idx="62">
                  <c:v>4325.58</c:v>
                </c:pt>
                <c:pt idx="63">
                  <c:v>4307.22</c:v>
                </c:pt>
                <c:pt idx="64">
                  <c:v>4342.8600000000006</c:v>
                </c:pt>
                <c:pt idx="65">
                  <c:v>4293.72</c:v>
                </c:pt>
                <c:pt idx="66">
                  <c:v>4264.0200000000004</c:v>
                </c:pt>
                <c:pt idx="67">
                  <c:v>4214.34</c:v>
                </c:pt>
                <c:pt idx="68">
                  <c:v>4142.34</c:v>
                </c:pt>
                <c:pt idx="69">
                  <c:v>4055.94</c:v>
                </c:pt>
                <c:pt idx="70">
                  <c:v>3950.8199999999997</c:v>
                </c:pt>
                <c:pt idx="71">
                  <c:v>3926.52</c:v>
                </c:pt>
                <c:pt idx="72">
                  <c:v>3877.74</c:v>
                </c:pt>
                <c:pt idx="73">
                  <c:v>3871.8</c:v>
                </c:pt>
                <c:pt idx="74">
                  <c:v>3869.2799999999997</c:v>
                </c:pt>
                <c:pt idx="75">
                  <c:v>3822.12</c:v>
                </c:pt>
                <c:pt idx="76">
                  <c:v>3825.5400000000004</c:v>
                </c:pt>
                <c:pt idx="77">
                  <c:v>3791.7000000000003</c:v>
                </c:pt>
                <c:pt idx="78">
                  <c:v>3735</c:v>
                </c:pt>
                <c:pt idx="79">
                  <c:v>3698.2799999999997</c:v>
                </c:pt>
                <c:pt idx="80">
                  <c:v>3667.5</c:v>
                </c:pt>
                <c:pt idx="81">
                  <c:v>3637.0800000000004</c:v>
                </c:pt>
                <c:pt idx="82">
                  <c:v>3603.2400000000002</c:v>
                </c:pt>
                <c:pt idx="83">
                  <c:v>3584.88</c:v>
                </c:pt>
                <c:pt idx="84">
                  <c:v>3522.4199999999996</c:v>
                </c:pt>
                <c:pt idx="85">
                  <c:v>3497.9399999999996</c:v>
                </c:pt>
                <c:pt idx="86">
                  <c:v>3431.34</c:v>
                </c:pt>
                <c:pt idx="87">
                  <c:v>3417.48</c:v>
                </c:pt>
                <c:pt idx="88">
                  <c:v>3389.2200000000003</c:v>
                </c:pt>
                <c:pt idx="89">
                  <c:v>3250.26</c:v>
                </c:pt>
                <c:pt idx="90">
                  <c:v>3159.9</c:v>
                </c:pt>
                <c:pt idx="91">
                  <c:v>3123.3599999999997</c:v>
                </c:pt>
                <c:pt idx="92">
                  <c:v>3103.5599999999995</c:v>
                </c:pt>
                <c:pt idx="93">
                  <c:v>3093.66</c:v>
                </c:pt>
                <c:pt idx="94">
                  <c:v>3061.44</c:v>
                </c:pt>
                <c:pt idx="95">
                  <c:v>3029.76</c:v>
                </c:pt>
              </c:numCache>
            </c:numRef>
          </c:val>
          <c:smooth val="0"/>
        </c:ser>
        <c:ser>
          <c:idx val="111"/>
          <c:order val="110"/>
          <c:tx>
            <c:strRef>
              <c:f>'Energy Data'!$DI$104</c:f>
              <c:strCache>
                <c:ptCount val="1"/>
                <c:pt idx="0">
                  <c:v>20-Sep</c:v>
                </c:pt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Data'!$DI$105:$DI$200</c:f>
              <c:numCache>
                <c:formatCode>General</c:formatCode>
                <c:ptCount val="96"/>
                <c:pt idx="0">
                  <c:v>2986.92</c:v>
                </c:pt>
                <c:pt idx="1">
                  <c:v>2964.24</c:v>
                </c:pt>
                <c:pt idx="2">
                  <c:v>2966.76</c:v>
                </c:pt>
                <c:pt idx="3">
                  <c:v>2966.3999999999996</c:v>
                </c:pt>
                <c:pt idx="4">
                  <c:v>2936.34</c:v>
                </c:pt>
                <c:pt idx="5">
                  <c:v>2928.24</c:v>
                </c:pt>
                <c:pt idx="6">
                  <c:v>2919.06</c:v>
                </c:pt>
                <c:pt idx="7">
                  <c:v>2914.02</c:v>
                </c:pt>
                <c:pt idx="8">
                  <c:v>2920.1400000000003</c:v>
                </c:pt>
                <c:pt idx="9">
                  <c:v>2908.9800000000005</c:v>
                </c:pt>
                <c:pt idx="10">
                  <c:v>2898.9</c:v>
                </c:pt>
                <c:pt idx="11">
                  <c:v>2898.9</c:v>
                </c:pt>
                <c:pt idx="12">
                  <c:v>2879.6400000000003</c:v>
                </c:pt>
                <c:pt idx="13">
                  <c:v>2884.14</c:v>
                </c:pt>
                <c:pt idx="14">
                  <c:v>2885.94</c:v>
                </c:pt>
                <c:pt idx="15">
                  <c:v>2880.8999999999996</c:v>
                </c:pt>
                <c:pt idx="16">
                  <c:v>2886.2999999999997</c:v>
                </c:pt>
                <c:pt idx="17">
                  <c:v>2892.96</c:v>
                </c:pt>
                <c:pt idx="18">
                  <c:v>2872.98</c:v>
                </c:pt>
                <c:pt idx="19">
                  <c:v>2869.38</c:v>
                </c:pt>
                <c:pt idx="20">
                  <c:v>2901.96</c:v>
                </c:pt>
                <c:pt idx="21">
                  <c:v>2968.74</c:v>
                </c:pt>
                <c:pt idx="22">
                  <c:v>3118.5</c:v>
                </c:pt>
                <c:pt idx="23">
                  <c:v>3121.74</c:v>
                </c:pt>
                <c:pt idx="24">
                  <c:v>3151.26</c:v>
                </c:pt>
                <c:pt idx="25">
                  <c:v>3259.62</c:v>
                </c:pt>
                <c:pt idx="26">
                  <c:v>3529.4399999999996</c:v>
                </c:pt>
                <c:pt idx="27">
                  <c:v>3582.7200000000003</c:v>
                </c:pt>
                <c:pt idx="28">
                  <c:v>3685.86</c:v>
                </c:pt>
                <c:pt idx="29">
                  <c:v>3712.1400000000003</c:v>
                </c:pt>
                <c:pt idx="30">
                  <c:v>3730.14</c:v>
                </c:pt>
                <c:pt idx="31">
                  <c:v>3762.8999999999996</c:v>
                </c:pt>
                <c:pt idx="32">
                  <c:v>3854.7000000000003</c:v>
                </c:pt>
                <c:pt idx="33">
                  <c:v>3901.5000000000005</c:v>
                </c:pt>
                <c:pt idx="34">
                  <c:v>3967.74</c:v>
                </c:pt>
                <c:pt idx="35">
                  <c:v>4048.3799999999997</c:v>
                </c:pt>
                <c:pt idx="36">
                  <c:v>4084.56</c:v>
                </c:pt>
                <c:pt idx="37">
                  <c:v>4111.5600000000004</c:v>
                </c:pt>
                <c:pt idx="38">
                  <c:v>4184.6400000000003</c:v>
                </c:pt>
                <c:pt idx="39">
                  <c:v>4197.42</c:v>
                </c:pt>
                <c:pt idx="40">
                  <c:v>4249.08</c:v>
                </c:pt>
                <c:pt idx="41">
                  <c:v>4294.62</c:v>
                </c:pt>
                <c:pt idx="42">
                  <c:v>4325.3999999999996</c:v>
                </c:pt>
                <c:pt idx="43">
                  <c:v>4354.38</c:v>
                </c:pt>
                <c:pt idx="44">
                  <c:v>4365.3599999999997</c:v>
                </c:pt>
                <c:pt idx="45">
                  <c:v>4392.18</c:v>
                </c:pt>
                <c:pt idx="46">
                  <c:v>4381.92</c:v>
                </c:pt>
                <c:pt idx="47">
                  <c:v>4401.54</c:v>
                </c:pt>
                <c:pt idx="48">
                  <c:v>4429.9799999999996</c:v>
                </c:pt>
                <c:pt idx="49">
                  <c:v>4435.0200000000004</c:v>
                </c:pt>
                <c:pt idx="50">
                  <c:v>4419.54</c:v>
                </c:pt>
                <c:pt idx="51">
                  <c:v>4424.58</c:v>
                </c:pt>
                <c:pt idx="52">
                  <c:v>4433.22</c:v>
                </c:pt>
                <c:pt idx="53">
                  <c:v>4442.58</c:v>
                </c:pt>
                <c:pt idx="54">
                  <c:v>4450.5</c:v>
                </c:pt>
                <c:pt idx="55">
                  <c:v>4433.04</c:v>
                </c:pt>
                <c:pt idx="56">
                  <c:v>4447.8</c:v>
                </c:pt>
                <c:pt idx="57">
                  <c:v>4452.4799999999996</c:v>
                </c:pt>
                <c:pt idx="58">
                  <c:v>4450.6799999999994</c:v>
                </c:pt>
                <c:pt idx="59">
                  <c:v>4434.4799999999996</c:v>
                </c:pt>
                <c:pt idx="60">
                  <c:v>4435.2</c:v>
                </c:pt>
                <c:pt idx="61">
                  <c:v>4420.4399999999996</c:v>
                </c:pt>
                <c:pt idx="62">
                  <c:v>4378.5</c:v>
                </c:pt>
                <c:pt idx="63">
                  <c:v>4375.6200000000008</c:v>
                </c:pt>
                <c:pt idx="64">
                  <c:v>4338.7199999999993</c:v>
                </c:pt>
                <c:pt idx="65">
                  <c:v>4327.2000000000007</c:v>
                </c:pt>
                <c:pt idx="66">
                  <c:v>4266.72</c:v>
                </c:pt>
                <c:pt idx="67">
                  <c:v>4224.42</c:v>
                </c:pt>
                <c:pt idx="68">
                  <c:v>4160.5199999999995</c:v>
                </c:pt>
                <c:pt idx="69">
                  <c:v>4086.3599999999997</c:v>
                </c:pt>
                <c:pt idx="70">
                  <c:v>4002.48</c:v>
                </c:pt>
                <c:pt idx="71">
                  <c:v>3950.1</c:v>
                </c:pt>
                <c:pt idx="72">
                  <c:v>3901.1400000000003</c:v>
                </c:pt>
                <c:pt idx="73">
                  <c:v>3932.4600000000005</c:v>
                </c:pt>
                <c:pt idx="74">
                  <c:v>3898.8000000000006</c:v>
                </c:pt>
                <c:pt idx="75">
                  <c:v>3887.1</c:v>
                </c:pt>
                <c:pt idx="76">
                  <c:v>3862.44</c:v>
                </c:pt>
                <c:pt idx="77">
                  <c:v>3835.08</c:v>
                </c:pt>
                <c:pt idx="78">
                  <c:v>3756.42</c:v>
                </c:pt>
                <c:pt idx="79">
                  <c:v>3732.6600000000003</c:v>
                </c:pt>
                <c:pt idx="80">
                  <c:v>3702.2399999999993</c:v>
                </c:pt>
                <c:pt idx="81">
                  <c:v>3678.2999999999993</c:v>
                </c:pt>
                <c:pt idx="82">
                  <c:v>3639.42</c:v>
                </c:pt>
                <c:pt idx="83">
                  <c:v>3614.9399999999991</c:v>
                </c:pt>
                <c:pt idx="84">
                  <c:v>3576.7800000000007</c:v>
                </c:pt>
                <c:pt idx="85">
                  <c:v>3500.6400000000003</c:v>
                </c:pt>
                <c:pt idx="86">
                  <c:v>3407.04</c:v>
                </c:pt>
                <c:pt idx="87">
                  <c:v>3357</c:v>
                </c:pt>
                <c:pt idx="88">
                  <c:v>3311.1</c:v>
                </c:pt>
                <c:pt idx="89">
                  <c:v>3207.7799999999997</c:v>
                </c:pt>
                <c:pt idx="90">
                  <c:v>3149.1</c:v>
                </c:pt>
                <c:pt idx="91">
                  <c:v>3115.8</c:v>
                </c:pt>
                <c:pt idx="92">
                  <c:v>3072.7799999999997</c:v>
                </c:pt>
                <c:pt idx="93">
                  <c:v>3041.1000000000004</c:v>
                </c:pt>
                <c:pt idx="94">
                  <c:v>3015.7200000000003</c:v>
                </c:pt>
                <c:pt idx="95">
                  <c:v>2992.1400000000003</c:v>
                </c:pt>
              </c:numCache>
            </c:numRef>
          </c:val>
          <c:smooth val="0"/>
        </c:ser>
        <c:ser>
          <c:idx val="112"/>
          <c:order val="111"/>
          <c:tx>
            <c:strRef>
              <c:f>'Energy Data'!$DJ$104</c:f>
              <c:strCache>
                <c:ptCount val="1"/>
                <c:pt idx="0">
                  <c:v>9/21/2016</c:v>
                </c:pt>
              </c:strCache>
            </c:strRef>
          </c:tx>
          <c:spPr>
            <a:ln w="34925" cap="rnd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Data'!$DJ$105:$DJ$200</c:f>
              <c:numCache>
                <c:formatCode>General</c:formatCode>
                <c:ptCount val="96"/>
                <c:pt idx="0">
                  <c:v>2982.6</c:v>
                </c:pt>
                <c:pt idx="1">
                  <c:v>2985.3</c:v>
                </c:pt>
                <c:pt idx="2">
                  <c:v>2966.58</c:v>
                </c:pt>
                <c:pt idx="3">
                  <c:v>2936.88</c:v>
                </c:pt>
                <c:pt idx="4">
                  <c:v>2913.66</c:v>
                </c:pt>
                <c:pt idx="5">
                  <c:v>2916.72</c:v>
                </c:pt>
                <c:pt idx="6">
                  <c:v>2899.4399999999996</c:v>
                </c:pt>
                <c:pt idx="7">
                  <c:v>2885.58</c:v>
                </c:pt>
                <c:pt idx="8">
                  <c:v>2868.12</c:v>
                </c:pt>
                <c:pt idx="9">
                  <c:v>2872.08</c:v>
                </c:pt>
                <c:pt idx="10">
                  <c:v>2845.08</c:v>
                </c:pt>
                <c:pt idx="11">
                  <c:v>2831.58</c:v>
                </c:pt>
                <c:pt idx="12">
                  <c:v>2845.8</c:v>
                </c:pt>
                <c:pt idx="13">
                  <c:v>2847.24</c:v>
                </c:pt>
                <c:pt idx="14">
                  <c:v>2825.8199999999997</c:v>
                </c:pt>
                <c:pt idx="15">
                  <c:v>2834.1000000000004</c:v>
                </c:pt>
                <c:pt idx="16">
                  <c:v>2849.58</c:v>
                </c:pt>
                <c:pt idx="17">
                  <c:v>2853.3599999999997</c:v>
                </c:pt>
                <c:pt idx="18">
                  <c:v>2849.9399999999996</c:v>
                </c:pt>
                <c:pt idx="19">
                  <c:v>2856.6</c:v>
                </c:pt>
                <c:pt idx="20">
                  <c:v>2871.72</c:v>
                </c:pt>
                <c:pt idx="21">
                  <c:v>2958.84</c:v>
                </c:pt>
                <c:pt idx="22">
                  <c:v>3084.84</c:v>
                </c:pt>
                <c:pt idx="23">
                  <c:v>3131.6400000000003</c:v>
                </c:pt>
                <c:pt idx="24">
                  <c:v>3187.98</c:v>
                </c:pt>
                <c:pt idx="25">
                  <c:v>3318.84</c:v>
                </c:pt>
                <c:pt idx="26">
                  <c:v>3611.8799999999997</c:v>
                </c:pt>
                <c:pt idx="27">
                  <c:v>3683.16</c:v>
                </c:pt>
                <c:pt idx="28">
                  <c:v>3742.74</c:v>
                </c:pt>
                <c:pt idx="29">
                  <c:v>3721.5000000000005</c:v>
                </c:pt>
                <c:pt idx="30">
                  <c:v>3774.0599999999995</c:v>
                </c:pt>
                <c:pt idx="31">
                  <c:v>3825.8999999999992</c:v>
                </c:pt>
                <c:pt idx="32">
                  <c:v>3875.3999999999996</c:v>
                </c:pt>
                <c:pt idx="33">
                  <c:v>3951</c:v>
                </c:pt>
                <c:pt idx="34">
                  <c:v>4025.3400000000006</c:v>
                </c:pt>
                <c:pt idx="35">
                  <c:v>4102.38</c:v>
                </c:pt>
                <c:pt idx="36">
                  <c:v>4169.34</c:v>
                </c:pt>
                <c:pt idx="37">
                  <c:v>4240.08</c:v>
                </c:pt>
                <c:pt idx="38">
                  <c:v>4287.96</c:v>
                </c:pt>
                <c:pt idx="39">
                  <c:v>4357.4400000000005</c:v>
                </c:pt>
                <c:pt idx="40">
                  <c:v>4361.76</c:v>
                </c:pt>
                <c:pt idx="41">
                  <c:v>4381.5599999999995</c:v>
                </c:pt>
                <c:pt idx="42">
                  <c:v>4411.8</c:v>
                </c:pt>
                <c:pt idx="43">
                  <c:v>4450.8599999999997</c:v>
                </c:pt>
                <c:pt idx="44">
                  <c:v>4460.58</c:v>
                </c:pt>
                <c:pt idx="45">
                  <c:v>4463.6399999999994</c:v>
                </c:pt>
                <c:pt idx="46">
                  <c:v>4470.4799999999996</c:v>
                </c:pt>
                <c:pt idx="47">
                  <c:v>4475.88</c:v>
                </c:pt>
                <c:pt idx="48">
                  <c:v>4487.04</c:v>
                </c:pt>
                <c:pt idx="49">
                  <c:v>4525.92</c:v>
                </c:pt>
                <c:pt idx="50">
                  <c:v>4516.2</c:v>
                </c:pt>
                <c:pt idx="51">
                  <c:v>4486.1400000000003</c:v>
                </c:pt>
                <c:pt idx="52">
                  <c:v>4487.58</c:v>
                </c:pt>
                <c:pt idx="53">
                  <c:v>4493.16</c:v>
                </c:pt>
                <c:pt idx="54">
                  <c:v>4502.16</c:v>
                </c:pt>
                <c:pt idx="55">
                  <c:v>4492.62</c:v>
                </c:pt>
                <c:pt idx="56">
                  <c:v>4509.7199999999993</c:v>
                </c:pt>
                <c:pt idx="57">
                  <c:v>4499.1000000000004</c:v>
                </c:pt>
                <c:pt idx="58">
                  <c:v>4495.1399999999994</c:v>
                </c:pt>
                <c:pt idx="59">
                  <c:v>4520.7000000000007</c:v>
                </c:pt>
                <c:pt idx="60">
                  <c:v>4496.76</c:v>
                </c:pt>
                <c:pt idx="61">
                  <c:v>4482.18</c:v>
                </c:pt>
                <c:pt idx="62">
                  <c:v>4447.7999999999993</c:v>
                </c:pt>
                <c:pt idx="63">
                  <c:v>4411.08</c:v>
                </c:pt>
                <c:pt idx="64">
                  <c:v>4373.82</c:v>
                </c:pt>
                <c:pt idx="65">
                  <c:v>4340.34</c:v>
                </c:pt>
                <c:pt idx="66">
                  <c:v>4309.92</c:v>
                </c:pt>
                <c:pt idx="67">
                  <c:v>4240.8</c:v>
                </c:pt>
                <c:pt idx="68">
                  <c:v>4165.0200000000004</c:v>
                </c:pt>
                <c:pt idx="69">
                  <c:v>4112.1000000000004</c:v>
                </c:pt>
                <c:pt idx="70">
                  <c:v>4013.46</c:v>
                </c:pt>
                <c:pt idx="71">
                  <c:v>3997.9799999999996</c:v>
                </c:pt>
                <c:pt idx="72">
                  <c:v>3972.6</c:v>
                </c:pt>
                <c:pt idx="73">
                  <c:v>3936.7799999999997</c:v>
                </c:pt>
                <c:pt idx="74">
                  <c:v>3916.62</c:v>
                </c:pt>
                <c:pt idx="75">
                  <c:v>3890.8799999999997</c:v>
                </c:pt>
                <c:pt idx="76">
                  <c:v>3905.6400000000003</c:v>
                </c:pt>
                <c:pt idx="77">
                  <c:v>3886.5600000000004</c:v>
                </c:pt>
                <c:pt idx="78">
                  <c:v>3810.42</c:v>
                </c:pt>
                <c:pt idx="79">
                  <c:v>3781.9800000000005</c:v>
                </c:pt>
                <c:pt idx="80">
                  <c:v>3776.7599999999993</c:v>
                </c:pt>
                <c:pt idx="81">
                  <c:v>3743.0999999999995</c:v>
                </c:pt>
                <c:pt idx="82">
                  <c:v>3695.76</c:v>
                </c:pt>
                <c:pt idx="83">
                  <c:v>3636.3599999999997</c:v>
                </c:pt>
                <c:pt idx="84">
                  <c:v>3603.2400000000002</c:v>
                </c:pt>
                <c:pt idx="85">
                  <c:v>3550.3199999999993</c:v>
                </c:pt>
                <c:pt idx="86">
                  <c:v>3490.2</c:v>
                </c:pt>
                <c:pt idx="87">
                  <c:v>3463.56</c:v>
                </c:pt>
                <c:pt idx="88">
                  <c:v>3415.3199999999993</c:v>
                </c:pt>
                <c:pt idx="89">
                  <c:v>3289.3199999999997</c:v>
                </c:pt>
                <c:pt idx="90">
                  <c:v>3240</c:v>
                </c:pt>
                <c:pt idx="91">
                  <c:v>3206.88</c:v>
                </c:pt>
                <c:pt idx="92">
                  <c:v>3190.32</c:v>
                </c:pt>
                <c:pt idx="93">
                  <c:v>3137.94</c:v>
                </c:pt>
                <c:pt idx="94">
                  <c:v>3121.38</c:v>
                </c:pt>
                <c:pt idx="95">
                  <c:v>3089.34</c:v>
                </c:pt>
              </c:numCache>
            </c:numRef>
          </c:val>
          <c:smooth val="0"/>
        </c:ser>
        <c:ser>
          <c:idx val="113"/>
          <c:order val="112"/>
          <c:tx>
            <c:strRef>
              <c:f>'Energy Data'!$DK$104</c:f>
              <c:strCache>
                <c:ptCount val="1"/>
                <c:pt idx="0">
                  <c:v>9/22/2016</c:v>
                </c:pt>
              </c:strCache>
            </c:strRef>
          </c:tx>
          <c:spPr>
            <a:ln w="34925" cap="rnd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Data'!$DK$105:$DK$200</c:f>
              <c:numCache>
                <c:formatCode>General</c:formatCode>
                <c:ptCount val="96"/>
                <c:pt idx="0">
                  <c:v>3056.58</c:v>
                </c:pt>
                <c:pt idx="1">
                  <c:v>3046.68</c:v>
                </c:pt>
                <c:pt idx="2">
                  <c:v>3026.34</c:v>
                </c:pt>
                <c:pt idx="3">
                  <c:v>3013.92</c:v>
                </c:pt>
                <c:pt idx="4">
                  <c:v>2986.02</c:v>
                </c:pt>
                <c:pt idx="5">
                  <c:v>2988.36</c:v>
                </c:pt>
                <c:pt idx="6">
                  <c:v>2985.3</c:v>
                </c:pt>
                <c:pt idx="7">
                  <c:v>2972.52</c:v>
                </c:pt>
                <c:pt idx="8">
                  <c:v>2958.3</c:v>
                </c:pt>
                <c:pt idx="9">
                  <c:v>2941.02</c:v>
                </c:pt>
                <c:pt idx="10">
                  <c:v>2940.12</c:v>
                </c:pt>
                <c:pt idx="11">
                  <c:v>2940.48</c:v>
                </c:pt>
                <c:pt idx="12">
                  <c:v>2936.52</c:v>
                </c:pt>
                <c:pt idx="13">
                  <c:v>2928.96</c:v>
                </c:pt>
                <c:pt idx="14">
                  <c:v>2922.48</c:v>
                </c:pt>
                <c:pt idx="15">
                  <c:v>2943.7200000000003</c:v>
                </c:pt>
                <c:pt idx="16">
                  <c:v>2938.6800000000003</c:v>
                </c:pt>
                <c:pt idx="17">
                  <c:v>2934</c:v>
                </c:pt>
                <c:pt idx="18">
                  <c:v>2931.84</c:v>
                </c:pt>
                <c:pt idx="19">
                  <c:v>2923.2</c:v>
                </c:pt>
                <c:pt idx="20">
                  <c:v>2957.58</c:v>
                </c:pt>
                <c:pt idx="21">
                  <c:v>3045.42</c:v>
                </c:pt>
                <c:pt idx="22">
                  <c:v>3182.4</c:v>
                </c:pt>
                <c:pt idx="23">
                  <c:v>3220.92</c:v>
                </c:pt>
                <c:pt idx="24">
                  <c:v>3226.5</c:v>
                </c:pt>
                <c:pt idx="25">
                  <c:v>3408.2999999999997</c:v>
                </c:pt>
                <c:pt idx="26">
                  <c:v>3683.34</c:v>
                </c:pt>
                <c:pt idx="27">
                  <c:v>3744.0000000000005</c:v>
                </c:pt>
                <c:pt idx="28">
                  <c:v>3820.32</c:v>
                </c:pt>
                <c:pt idx="29">
                  <c:v>3797.28</c:v>
                </c:pt>
                <c:pt idx="30">
                  <c:v>3852.54</c:v>
                </c:pt>
                <c:pt idx="31">
                  <c:v>3862.9799999999996</c:v>
                </c:pt>
                <c:pt idx="32">
                  <c:v>3920.58</c:v>
                </c:pt>
                <c:pt idx="33">
                  <c:v>3980.52</c:v>
                </c:pt>
                <c:pt idx="34">
                  <c:v>4039.02</c:v>
                </c:pt>
                <c:pt idx="35">
                  <c:v>4150.9799999999996</c:v>
                </c:pt>
                <c:pt idx="36">
                  <c:v>4197.6000000000004</c:v>
                </c:pt>
                <c:pt idx="37">
                  <c:v>4256.2800000000007</c:v>
                </c:pt>
                <c:pt idx="38">
                  <c:v>4286.34</c:v>
                </c:pt>
                <c:pt idx="39">
                  <c:v>4346.28</c:v>
                </c:pt>
                <c:pt idx="40">
                  <c:v>4407.66</c:v>
                </c:pt>
                <c:pt idx="41">
                  <c:v>4424.2199999999993</c:v>
                </c:pt>
                <c:pt idx="42">
                  <c:v>4439.34</c:v>
                </c:pt>
                <c:pt idx="43">
                  <c:v>4468.68</c:v>
                </c:pt>
                <c:pt idx="44">
                  <c:v>4496.9399999999996</c:v>
                </c:pt>
                <c:pt idx="45">
                  <c:v>4513.8599999999997</c:v>
                </c:pt>
                <c:pt idx="46">
                  <c:v>4534.38</c:v>
                </c:pt>
                <c:pt idx="47">
                  <c:v>4536.18</c:v>
                </c:pt>
                <c:pt idx="48">
                  <c:v>4554</c:v>
                </c:pt>
                <c:pt idx="49">
                  <c:v>4570.5599999999995</c:v>
                </c:pt>
                <c:pt idx="50">
                  <c:v>4566.96</c:v>
                </c:pt>
                <c:pt idx="51">
                  <c:v>4561.2</c:v>
                </c:pt>
                <c:pt idx="52">
                  <c:v>4576.1400000000003</c:v>
                </c:pt>
                <c:pt idx="53">
                  <c:v>4575.24</c:v>
                </c:pt>
                <c:pt idx="54">
                  <c:v>4608.3600000000006</c:v>
                </c:pt>
                <c:pt idx="55">
                  <c:v>4597.0199999999995</c:v>
                </c:pt>
                <c:pt idx="56">
                  <c:v>4577.76</c:v>
                </c:pt>
                <c:pt idx="57">
                  <c:v>4575.96</c:v>
                </c:pt>
                <c:pt idx="58">
                  <c:v>4577.0400000000009</c:v>
                </c:pt>
                <c:pt idx="59">
                  <c:v>4566.0600000000004</c:v>
                </c:pt>
                <c:pt idx="60">
                  <c:v>4561.5599999999995</c:v>
                </c:pt>
                <c:pt idx="61">
                  <c:v>4537.26</c:v>
                </c:pt>
                <c:pt idx="62">
                  <c:v>4546.62</c:v>
                </c:pt>
                <c:pt idx="63">
                  <c:v>4519.8</c:v>
                </c:pt>
                <c:pt idx="64">
                  <c:v>4474.9799999999996</c:v>
                </c:pt>
                <c:pt idx="65">
                  <c:v>4467.24</c:v>
                </c:pt>
                <c:pt idx="66">
                  <c:v>4430.7</c:v>
                </c:pt>
                <c:pt idx="67">
                  <c:v>4365.54</c:v>
                </c:pt>
                <c:pt idx="68">
                  <c:v>4282.92</c:v>
                </c:pt>
                <c:pt idx="69">
                  <c:v>4194.18</c:v>
                </c:pt>
                <c:pt idx="70">
                  <c:v>4093.7400000000002</c:v>
                </c:pt>
                <c:pt idx="71">
                  <c:v>4049.46</c:v>
                </c:pt>
                <c:pt idx="72">
                  <c:v>4026.24</c:v>
                </c:pt>
                <c:pt idx="73">
                  <c:v>3987.3599999999997</c:v>
                </c:pt>
                <c:pt idx="74">
                  <c:v>3991.32</c:v>
                </c:pt>
                <c:pt idx="75">
                  <c:v>3968.2799999999997</c:v>
                </c:pt>
                <c:pt idx="76">
                  <c:v>3970.26</c:v>
                </c:pt>
                <c:pt idx="77">
                  <c:v>3917.7</c:v>
                </c:pt>
                <c:pt idx="78">
                  <c:v>3831.1200000000003</c:v>
                </c:pt>
                <c:pt idx="79">
                  <c:v>3820.68</c:v>
                </c:pt>
                <c:pt idx="80">
                  <c:v>3787.92</c:v>
                </c:pt>
                <c:pt idx="81">
                  <c:v>3752.6400000000008</c:v>
                </c:pt>
                <c:pt idx="82">
                  <c:v>3721.86</c:v>
                </c:pt>
                <c:pt idx="83">
                  <c:v>3694.6800000000003</c:v>
                </c:pt>
                <c:pt idx="84">
                  <c:v>3655.26</c:v>
                </c:pt>
                <c:pt idx="85">
                  <c:v>3605.9400000000005</c:v>
                </c:pt>
                <c:pt idx="86">
                  <c:v>3567.2400000000002</c:v>
                </c:pt>
                <c:pt idx="87">
                  <c:v>3498.4799999999996</c:v>
                </c:pt>
                <c:pt idx="88">
                  <c:v>3425.2200000000003</c:v>
                </c:pt>
                <c:pt idx="89">
                  <c:v>3345.12</c:v>
                </c:pt>
                <c:pt idx="90">
                  <c:v>3271.5</c:v>
                </c:pt>
                <c:pt idx="91">
                  <c:v>3230.46</c:v>
                </c:pt>
                <c:pt idx="92">
                  <c:v>3209.22</c:v>
                </c:pt>
                <c:pt idx="93">
                  <c:v>3182.04</c:v>
                </c:pt>
                <c:pt idx="94">
                  <c:v>3146.9400000000005</c:v>
                </c:pt>
                <c:pt idx="95">
                  <c:v>3133.8</c:v>
                </c:pt>
              </c:numCache>
            </c:numRef>
          </c:val>
          <c:smooth val="0"/>
        </c:ser>
        <c:ser>
          <c:idx val="114"/>
          <c:order val="113"/>
          <c:tx>
            <c:strRef>
              <c:f>'Energy Data'!$DL$104</c:f>
              <c:strCache>
                <c:ptCount val="1"/>
                <c:pt idx="0">
                  <c:v>9/23/2016</c:v>
                </c:pt>
              </c:strCache>
            </c:strRef>
          </c:tx>
          <c:spPr>
            <a:ln w="34925" cap="rnd">
              <a:solidFill>
                <a:schemeClr val="accent1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Data'!$DL$105:$DL$200</c:f>
              <c:numCache>
                <c:formatCode>General</c:formatCode>
                <c:ptCount val="96"/>
                <c:pt idx="0">
                  <c:v>3093.66</c:v>
                </c:pt>
                <c:pt idx="1">
                  <c:v>3110.58</c:v>
                </c:pt>
                <c:pt idx="2">
                  <c:v>3086.1000000000004</c:v>
                </c:pt>
                <c:pt idx="3">
                  <c:v>3049.2</c:v>
                </c:pt>
                <c:pt idx="4">
                  <c:v>3023.8199999999997</c:v>
                </c:pt>
                <c:pt idx="5">
                  <c:v>3015.3599999999997</c:v>
                </c:pt>
                <c:pt idx="6">
                  <c:v>3022.0199999999995</c:v>
                </c:pt>
                <c:pt idx="7">
                  <c:v>3026.8799999999997</c:v>
                </c:pt>
                <c:pt idx="8">
                  <c:v>3025.26</c:v>
                </c:pt>
                <c:pt idx="9">
                  <c:v>3018.7799999999997</c:v>
                </c:pt>
                <c:pt idx="10">
                  <c:v>3008.52</c:v>
                </c:pt>
                <c:pt idx="11">
                  <c:v>3007.98</c:v>
                </c:pt>
                <c:pt idx="12">
                  <c:v>3010.3199999999997</c:v>
                </c:pt>
                <c:pt idx="13">
                  <c:v>3017.88</c:v>
                </c:pt>
                <c:pt idx="14">
                  <c:v>3000.24</c:v>
                </c:pt>
                <c:pt idx="15">
                  <c:v>2996.6400000000003</c:v>
                </c:pt>
                <c:pt idx="16">
                  <c:v>2984.3999999999996</c:v>
                </c:pt>
                <c:pt idx="17">
                  <c:v>2984.2200000000003</c:v>
                </c:pt>
                <c:pt idx="18">
                  <c:v>3001.6800000000003</c:v>
                </c:pt>
                <c:pt idx="19">
                  <c:v>3017.34</c:v>
                </c:pt>
                <c:pt idx="20">
                  <c:v>3045.6</c:v>
                </c:pt>
                <c:pt idx="21">
                  <c:v>3164.04</c:v>
                </c:pt>
                <c:pt idx="22">
                  <c:v>3317.94</c:v>
                </c:pt>
                <c:pt idx="23">
                  <c:v>3375.54</c:v>
                </c:pt>
                <c:pt idx="24">
                  <c:v>3378.42</c:v>
                </c:pt>
                <c:pt idx="25">
                  <c:v>3528.8999999999996</c:v>
                </c:pt>
                <c:pt idx="26">
                  <c:v>3785.04</c:v>
                </c:pt>
                <c:pt idx="27">
                  <c:v>3851.4599999999996</c:v>
                </c:pt>
                <c:pt idx="28">
                  <c:v>3932.1</c:v>
                </c:pt>
                <c:pt idx="29">
                  <c:v>3985.9200000000005</c:v>
                </c:pt>
                <c:pt idx="30">
                  <c:v>4038.66</c:v>
                </c:pt>
                <c:pt idx="31">
                  <c:v>4033.8000000000006</c:v>
                </c:pt>
                <c:pt idx="32">
                  <c:v>4083.3</c:v>
                </c:pt>
                <c:pt idx="33">
                  <c:v>4155.84</c:v>
                </c:pt>
                <c:pt idx="34">
                  <c:v>4215.78</c:v>
                </c:pt>
                <c:pt idx="35">
                  <c:v>4270.32</c:v>
                </c:pt>
                <c:pt idx="36">
                  <c:v>4342.68</c:v>
                </c:pt>
                <c:pt idx="37">
                  <c:v>4414.5</c:v>
                </c:pt>
                <c:pt idx="38">
                  <c:v>4450.68</c:v>
                </c:pt>
                <c:pt idx="39">
                  <c:v>4466.5199999999995</c:v>
                </c:pt>
                <c:pt idx="40">
                  <c:v>4474.26</c:v>
                </c:pt>
                <c:pt idx="41">
                  <c:v>4512.6000000000004</c:v>
                </c:pt>
                <c:pt idx="42">
                  <c:v>4551.66</c:v>
                </c:pt>
                <c:pt idx="43">
                  <c:v>4590.8999999999996</c:v>
                </c:pt>
                <c:pt idx="44">
                  <c:v>4590.8999999999996</c:v>
                </c:pt>
                <c:pt idx="45">
                  <c:v>4599.18</c:v>
                </c:pt>
                <c:pt idx="46">
                  <c:v>4637.7</c:v>
                </c:pt>
                <c:pt idx="47">
                  <c:v>4630.68</c:v>
                </c:pt>
                <c:pt idx="48">
                  <c:v>4638.6000000000004</c:v>
                </c:pt>
                <c:pt idx="49">
                  <c:v>4656.6000000000004</c:v>
                </c:pt>
                <c:pt idx="50">
                  <c:v>4664.5199999999995</c:v>
                </c:pt>
                <c:pt idx="51">
                  <c:v>4677.3</c:v>
                </c:pt>
                <c:pt idx="52">
                  <c:v>4668.84</c:v>
                </c:pt>
                <c:pt idx="53">
                  <c:v>4647.42</c:v>
                </c:pt>
                <c:pt idx="54">
                  <c:v>4671</c:v>
                </c:pt>
                <c:pt idx="55">
                  <c:v>4681.9800000000005</c:v>
                </c:pt>
                <c:pt idx="56">
                  <c:v>4696.74</c:v>
                </c:pt>
                <c:pt idx="57">
                  <c:v>4671.8999999999996</c:v>
                </c:pt>
                <c:pt idx="58">
                  <c:v>4670.1000000000004</c:v>
                </c:pt>
                <c:pt idx="59">
                  <c:v>4662.18</c:v>
                </c:pt>
                <c:pt idx="60">
                  <c:v>4658.3999999999996</c:v>
                </c:pt>
                <c:pt idx="61">
                  <c:v>4651.92</c:v>
                </c:pt>
                <c:pt idx="62">
                  <c:v>4623.66</c:v>
                </c:pt>
                <c:pt idx="63">
                  <c:v>4577.3999999999996</c:v>
                </c:pt>
                <c:pt idx="64">
                  <c:v>4559.22</c:v>
                </c:pt>
                <c:pt idx="65">
                  <c:v>4500.8999999999996</c:v>
                </c:pt>
                <c:pt idx="66">
                  <c:v>4455.72</c:v>
                </c:pt>
                <c:pt idx="67">
                  <c:v>4387.1400000000003</c:v>
                </c:pt>
                <c:pt idx="68">
                  <c:v>4352.76</c:v>
                </c:pt>
                <c:pt idx="69">
                  <c:v>4258.62</c:v>
                </c:pt>
                <c:pt idx="70">
                  <c:v>4171.68</c:v>
                </c:pt>
                <c:pt idx="71">
                  <c:v>4119.66</c:v>
                </c:pt>
                <c:pt idx="72">
                  <c:v>4054.14</c:v>
                </c:pt>
                <c:pt idx="73">
                  <c:v>3944.3399999999997</c:v>
                </c:pt>
                <c:pt idx="74">
                  <c:v>3922.92</c:v>
                </c:pt>
                <c:pt idx="75">
                  <c:v>3897.3599999999997</c:v>
                </c:pt>
                <c:pt idx="76">
                  <c:v>3886.2</c:v>
                </c:pt>
                <c:pt idx="77">
                  <c:v>3860.1</c:v>
                </c:pt>
                <c:pt idx="78">
                  <c:v>3779.46</c:v>
                </c:pt>
                <c:pt idx="79">
                  <c:v>3763.6200000000003</c:v>
                </c:pt>
                <c:pt idx="80">
                  <c:v>3714.12</c:v>
                </c:pt>
                <c:pt idx="81">
                  <c:v>3651.1200000000003</c:v>
                </c:pt>
                <c:pt idx="82">
                  <c:v>3643.56</c:v>
                </c:pt>
                <c:pt idx="83">
                  <c:v>3621.2400000000002</c:v>
                </c:pt>
                <c:pt idx="84">
                  <c:v>3571.2</c:v>
                </c:pt>
                <c:pt idx="85">
                  <c:v>3523.8599999999997</c:v>
                </c:pt>
                <c:pt idx="86">
                  <c:v>3490.0199999999995</c:v>
                </c:pt>
                <c:pt idx="87">
                  <c:v>3462.6600000000003</c:v>
                </c:pt>
                <c:pt idx="88">
                  <c:v>3444.66</c:v>
                </c:pt>
                <c:pt idx="89">
                  <c:v>3368.3399999999997</c:v>
                </c:pt>
                <c:pt idx="90">
                  <c:v>3294.1800000000003</c:v>
                </c:pt>
                <c:pt idx="91">
                  <c:v>3257.46</c:v>
                </c:pt>
                <c:pt idx="92">
                  <c:v>3242.88</c:v>
                </c:pt>
                <c:pt idx="93">
                  <c:v>3197.34</c:v>
                </c:pt>
                <c:pt idx="94">
                  <c:v>3172.6800000000003</c:v>
                </c:pt>
                <c:pt idx="95">
                  <c:v>3142.98</c:v>
                </c:pt>
              </c:numCache>
            </c:numRef>
          </c:val>
          <c:smooth val="0"/>
        </c:ser>
        <c:ser>
          <c:idx val="115"/>
          <c:order val="114"/>
          <c:tx>
            <c:strRef>
              <c:f>'Energy Data'!$DM$104</c:f>
              <c:strCache>
                <c:ptCount val="1"/>
                <c:pt idx="0">
                  <c:v>24-Sep</c:v>
                </c:pt>
              </c:strCache>
            </c:strRef>
          </c:tx>
          <c:spPr>
            <a:ln w="34925" cap="rnd">
              <a:solidFill>
                <a:schemeClr val="accent2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Data'!$DM$105:$DM$200</c:f>
              <c:numCache>
                <c:formatCode>General</c:formatCode>
                <c:ptCount val="96"/>
                <c:pt idx="0">
                  <c:v>3120.3</c:v>
                </c:pt>
                <c:pt idx="1">
                  <c:v>3109.86</c:v>
                </c:pt>
                <c:pt idx="2">
                  <c:v>3101.4</c:v>
                </c:pt>
                <c:pt idx="3">
                  <c:v>3079.08</c:v>
                </c:pt>
                <c:pt idx="4">
                  <c:v>3051</c:v>
                </c:pt>
                <c:pt idx="5">
                  <c:v>3044.5199999999995</c:v>
                </c:pt>
                <c:pt idx="6">
                  <c:v>3031.38</c:v>
                </c:pt>
                <c:pt idx="7">
                  <c:v>3031.56</c:v>
                </c:pt>
                <c:pt idx="8">
                  <c:v>3021.66</c:v>
                </c:pt>
                <c:pt idx="9">
                  <c:v>3014.46</c:v>
                </c:pt>
                <c:pt idx="10">
                  <c:v>3011.76</c:v>
                </c:pt>
                <c:pt idx="11">
                  <c:v>2980.98</c:v>
                </c:pt>
                <c:pt idx="12">
                  <c:v>2983.3199999999997</c:v>
                </c:pt>
                <c:pt idx="13">
                  <c:v>2980.98</c:v>
                </c:pt>
                <c:pt idx="14">
                  <c:v>2980.4400000000005</c:v>
                </c:pt>
                <c:pt idx="15">
                  <c:v>2972.7</c:v>
                </c:pt>
                <c:pt idx="16">
                  <c:v>2953.08</c:v>
                </c:pt>
                <c:pt idx="17">
                  <c:v>2953.26</c:v>
                </c:pt>
                <c:pt idx="18">
                  <c:v>2972.88</c:v>
                </c:pt>
                <c:pt idx="19">
                  <c:v>2986.02</c:v>
                </c:pt>
                <c:pt idx="20">
                  <c:v>2977.92</c:v>
                </c:pt>
                <c:pt idx="21">
                  <c:v>3004.5599999999995</c:v>
                </c:pt>
                <c:pt idx="22">
                  <c:v>3058.02</c:v>
                </c:pt>
                <c:pt idx="23">
                  <c:v>3087.1800000000003</c:v>
                </c:pt>
                <c:pt idx="24">
                  <c:v>3104.1</c:v>
                </c:pt>
                <c:pt idx="25">
                  <c:v>3098.34</c:v>
                </c:pt>
                <c:pt idx="26">
                  <c:v>3129.84</c:v>
                </c:pt>
                <c:pt idx="27">
                  <c:v>3112.2</c:v>
                </c:pt>
                <c:pt idx="28">
                  <c:v>3100.8599999999997</c:v>
                </c:pt>
                <c:pt idx="29">
                  <c:v>3140.2799999999997</c:v>
                </c:pt>
                <c:pt idx="30">
                  <c:v>3213</c:v>
                </c:pt>
                <c:pt idx="31">
                  <c:v>3223.08</c:v>
                </c:pt>
                <c:pt idx="32">
                  <c:v>3285.7200000000003</c:v>
                </c:pt>
                <c:pt idx="33">
                  <c:v>3375</c:v>
                </c:pt>
                <c:pt idx="34">
                  <c:v>3457.98</c:v>
                </c:pt>
                <c:pt idx="35">
                  <c:v>3481.74</c:v>
                </c:pt>
                <c:pt idx="36">
                  <c:v>3512.16</c:v>
                </c:pt>
                <c:pt idx="37">
                  <c:v>3561.3000000000006</c:v>
                </c:pt>
                <c:pt idx="38">
                  <c:v>3555.5400000000004</c:v>
                </c:pt>
                <c:pt idx="39">
                  <c:v>3573.7200000000003</c:v>
                </c:pt>
                <c:pt idx="40">
                  <c:v>3581.64</c:v>
                </c:pt>
                <c:pt idx="41">
                  <c:v>3559.6800000000003</c:v>
                </c:pt>
                <c:pt idx="42">
                  <c:v>3589.559999999999</c:v>
                </c:pt>
                <c:pt idx="43">
                  <c:v>3648.6000000000008</c:v>
                </c:pt>
                <c:pt idx="44">
                  <c:v>3665.1600000000003</c:v>
                </c:pt>
                <c:pt idx="45">
                  <c:v>3690</c:v>
                </c:pt>
                <c:pt idx="46">
                  <c:v>3664.08</c:v>
                </c:pt>
                <c:pt idx="47">
                  <c:v>3675.0600000000004</c:v>
                </c:pt>
                <c:pt idx="48">
                  <c:v>3685.86</c:v>
                </c:pt>
                <c:pt idx="49">
                  <c:v>3685.4999999999995</c:v>
                </c:pt>
                <c:pt idx="50">
                  <c:v>3646.2599999999998</c:v>
                </c:pt>
                <c:pt idx="51">
                  <c:v>3619.62</c:v>
                </c:pt>
                <c:pt idx="52">
                  <c:v>3639.78</c:v>
                </c:pt>
                <c:pt idx="53">
                  <c:v>3651.3000000000006</c:v>
                </c:pt>
                <c:pt idx="54">
                  <c:v>3665.6999999999994</c:v>
                </c:pt>
                <c:pt idx="55">
                  <c:v>3655.26</c:v>
                </c:pt>
                <c:pt idx="56">
                  <c:v>3656.7000000000003</c:v>
                </c:pt>
                <c:pt idx="57">
                  <c:v>3644.2800000000007</c:v>
                </c:pt>
                <c:pt idx="58">
                  <c:v>3643.92</c:v>
                </c:pt>
                <c:pt idx="59">
                  <c:v>3619.08</c:v>
                </c:pt>
                <c:pt idx="60">
                  <c:v>3626.1</c:v>
                </c:pt>
                <c:pt idx="61">
                  <c:v>3623.94</c:v>
                </c:pt>
                <c:pt idx="62">
                  <c:v>3620.3400000000006</c:v>
                </c:pt>
                <c:pt idx="63">
                  <c:v>3629.52</c:v>
                </c:pt>
                <c:pt idx="64">
                  <c:v>3613.1400000000003</c:v>
                </c:pt>
                <c:pt idx="65">
                  <c:v>3583.26</c:v>
                </c:pt>
                <c:pt idx="66">
                  <c:v>3554.2799999999997</c:v>
                </c:pt>
                <c:pt idx="67">
                  <c:v>3542.3999999999996</c:v>
                </c:pt>
                <c:pt idx="68">
                  <c:v>3526.38</c:v>
                </c:pt>
                <c:pt idx="69">
                  <c:v>3475.4400000000005</c:v>
                </c:pt>
                <c:pt idx="70">
                  <c:v>3439.4399999999996</c:v>
                </c:pt>
                <c:pt idx="71">
                  <c:v>3441.6000000000004</c:v>
                </c:pt>
                <c:pt idx="72">
                  <c:v>3429.72</c:v>
                </c:pt>
                <c:pt idx="73">
                  <c:v>3410.1</c:v>
                </c:pt>
                <c:pt idx="74">
                  <c:v>3410.46</c:v>
                </c:pt>
                <c:pt idx="75">
                  <c:v>3415.14</c:v>
                </c:pt>
                <c:pt idx="76">
                  <c:v>3443.22</c:v>
                </c:pt>
                <c:pt idx="77">
                  <c:v>3436.2</c:v>
                </c:pt>
                <c:pt idx="78">
                  <c:v>3393</c:v>
                </c:pt>
                <c:pt idx="79">
                  <c:v>3390.3</c:v>
                </c:pt>
                <c:pt idx="80">
                  <c:v>3384.7200000000003</c:v>
                </c:pt>
                <c:pt idx="81">
                  <c:v>3353.4</c:v>
                </c:pt>
                <c:pt idx="82">
                  <c:v>3349.44</c:v>
                </c:pt>
                <c:pt idx="83">
                  <c:v>3333.06</c:v>
                </c:pt>
                <c:pt idx="84">
                  <c:v>3309.12</c:v>
                </c:pt>
                <c:pt idx="85">
                  <c:v>3279.06</c:v>
                </c:pt>
                <c:pt idx="86">
                  <c:v>3261.0599999999995</c:v>
                </c:pt>
                <c:pt idx="87">
                  <c:v>3257.2799999999997</c:v>
                </c:pt>
                <c:pt idx="88">
                  <c:v>3244.6800000000003</c:v>
                </c:pt>
                <c:pt idx="89">
                  <c:v>3205.26</c:v>
                </c:pt>
                <c:pt idx="90">
                  <c:v>3155.58</c:v>
                </c:pt>
                <c:pt idx="91">
                  <c:v>3143.34</c:v>
                </c:pt>
                <c:pt idx="92">
                  <c:v>3115.26</c:v>
                </c:pt>
                <c:pt idx="93">
                  <c:v>3079.8</c:v>
                </c:pt>
                <c:pt idx="94">
                  <c:v>3069.3599999999997</c:v>
                </c:pt>
                <c:pt idx="95">
                  <c:v>3077.1</c:v>
                </c:pt>
              </c:numCache>
            </c:numRef>
          </c:val>
          <c:smooth val="0"/>
        </c:ser>
        <c:ser>
          <c:idx val="116"/>
          <c:order val="115"/>
          <c:tx>
            <c:strRef>
              <c:f>'Energy Data'!$DN$104</c:f>
              <c:strCache>
                <c:ptCount val="1"/>
                <c:pt idx="0">
                  <c:v>25-Sep</c:v>
                </c:pt>
              </c:strCache>
            </c:strRef>
          </c:tx>
          <c:spPr>
            <a:ln w="34925" cap="rnd">
              <a:solidFill>
                <a:schemeClr val="accent3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Data'!$DN$105:$DN$200</c:f>
              <c:numCache>
                <c:formatCode>General</c:formatCode>
                <c:ptCount val="96"/>
                <c:pt idx="0">
                  <c:v>3061.26</c:v>
                </c:pt>
                <c:pt idx="1">
                  <c:v>3038.58</c:v>
                </c:pt>
                <c:pt idx="2">
                  <c:v>3032.64</c:v>
                </c:pt>
                <c:pt idx="3">
                  <c:v>3010.14</c:v>
                </c:pt>
                <c:pt idx="4">
                  <c:v>2970.9</c:v>
                </c:pt>
                <c:pt idx="5">
                  <c:v>2969.64</c:v>
                </c:pt>
                <c:pt idx="6">
                  <c:v>2978.1</c:v>
                </c:pt>
                <c:pt idx="7">
                  <c:v>2965.6800000000003</c:v>
                </c:pt>
                <c:pt idx="8">
                  <c:v>2951.82</c:v>
                </c:pt>
                <c:pt idx="9">
                  <c:v>2943.8999999999996</c:v>
                </c:pt>
                <c:pt idx="10">
                  <c:v>2928.24</c:v>
                </c:pt>
                <c:pt idx="11">
                  <c:v>2929.8599999999997</c:v>
                </c:pt>
                <c:pt idx="12">
                  <c:v>2915.82</c:v>
                </c:pt>
                <c:pt idx="13">
                  <c:v>2919.42</c:v>
                </c:pt>
                <c:pt idx="14">
                  <c:v>2923.5600000000004</c:v>
                </c:pt>
                <c:pt idx="15">
                  <c:v>2905.02</c:v>
                </c:pt>
                <c:pt idx="16">
                  <c:v>2902.32</c:v>
                </c:pt>
                <c:pt idx="17">
                  <c:v>2898.7200000000003</c:v>
                </c:pt>
                <c:pt idx="18">
                  <c:v>2913.48</c:v>
                </c:pt>
                <c:pt idx="19">
                  <c:v>2920.14</c:v>
                </c:pt>
                <c:pt idx="20">
                  <c:v>2923.02</c:v>
                </c:pt>
                <c:pt idx="21">
                  <c:v>2946.42</c:v>
                </c:pt>
                <c:pt idx="22">
                  <c:v>3014.2799999999997</c:v>
                </c:pt>
                <c:pt idx="23">
                  <c:v>3029.2200000000003</c:v>
                </c:pt>
                <c:pt idx="24">
                  <c:v>3029.94</c:v>
                </c:pt>
                <c:pt idx="25">
                  <c:v>3055.5</c:v>
                </c:pt>
                <c:pt idx="26">
                  <c:v>3114.7200000000003</c:v>
                </c:pt>
                <c:pt idx="27">
                  <c:v>3097.08</c:v>
                </c:pt>
                <c:pt idx="28">
                  <c:v>3071.7000000000003</c:v>
                </c:pt>
                <c:pt idx="29">
                  <c:v>3142.8</c:v>
                </c:pt>
                <c:pt idx="30">
                  <c:v>3160.26</c:v>
                </c:pt>
                <c:pt idx="31">
                  <c:v>3146.3999999999996</c:v>
                </c:pt>
                <c:pt idx="32">
                  <c:v>3151.62</c:v>
                </c:pt>
                <c:pt idx="33">
                  <c:v>3181.6800000000003</c:v>
                </c:pt>
                <c:pt idx="34">
                  <c:v>3225.06</c:v>
                </c:pt>
                <c:pt idx="35">
                  <c:v>3207.24</c:v>
                </c:pt>
                <c:pt idx="36">
                  <c:v>3250.26</c:v>
                </c:pt>
                <c:pt idx="37">
                  <c:v>3326.3999999999996</c:v>
                </c:pt>
                <c:pt idx="38">
                  <c:v>3375.3599999999997</c:v>
                </c:pt>
                <c:pt idx="39">
                  <c:v>3399.3</c:v>
                </c:pt>
                <c:pt idx="40">
                  <c:v>3414.78</c:v>
                </c:pt>
                <c:pt idx="41">
                  <c:v>3421.9800000000005</c:v>
                </c:pt>
                <c:pt idx="42">
                  <c:v>3419.8199999999997</c:v>
                </c:pt>
                <c:pt idx="43">
                  <c:v>3443.7599999999998</c:v>
                </c:pt>
                <c:pt idx="44">
                  <c:v>3441.6000000000004</c:v>
                </c:pt>
                <c:pt idx="45">
                  <c:v>3444.3</c:v>
                </c:pt>
                <c:pt idx="46">
                  <c:v>3440.3400000000006</c:v>
                </c:pt>
                <c:pt idx="47">
                  <c:v>3429.0000000000005</c:v>
                </c:pt>
                <c:pt idx="48">
                  <c:v>3450.7799999999997</c:v>
                </c:pt>
                <c:pt idx="49">
                  <c:v>3477.6</c:v>
                </c:pt>
                <c:pt idx="50">
                  <c:v>3484.08</c:v>
                </c:pt>
                <c:pt idx="51">
                  <c:v>3536.2799999999993</c:v>
                </c:pt>
                <c:pt idx="52">
                  <c:v>3522.78</c:v>
                </c:pt>
                <c:pt idx="53">
                  <c:v>3506.04</c:v>
                </c:pt>
                <c:pt idx="54">
                  <c:v>3500.6400000000003</c:v>
                </c:pt>
                <c:pt idx="55">
                  <c:v>3485.1600000000003</c:v>
                </c:pt>
                <c:pt idx="56">
                  <c:v>3493.2599999999998</c:v>
                </c:pt>
                <c:pt idx="57">
                  <c:v>3494.3399999999997</c:v>
                </c:pt>
                <c:pt idx="58">
                  <c:v>3471.3000000000006</c:v>
                </c:pt>
                <c:pt idx="59">
                  <c:v>3484.8</c:v>
                </c:pt>
                <c:pt idx="60">
                  <c:v>3487.1400000000003</c:v>
                </c:pt>
                <c:pt idx="61">
                  <c:v>3481.92</c:v>
                </c:pt>
                <c:pt idx="62">
                  <c:v>3488.3999999999992</c:v>
                </c:pt>
                <c:pt idx="63">
                  <c:v>3504.0600000000004</c:v>
                </c:pt>
                <c:pt idx="64">
                  <c:v>3462.6600000000003</c:v>
                </c:pt>
                <c:pt idx="65">
                  <c:v>3456</c:v>
                </c:pt>
                <c:pt idx="66">
                  <c:v>3462.6600000000003</c:v>
                </c:pt>
                <c:pt idx="67">
                  <c:v>3459.42</c:v>
                </c:pt>
                <c:pt idx="68">
                  <c:v>3446.8199999999997</c:v>
                </c:pt>
                <c:pt idx="69">
                  <c:v>3442.3199999999997</c:v>
                </c:pt>
                <c:pt idx="70">
                  <c:v>3393.1800000000003</c:v>
                </c:pt>
                <c:pt idx="71">
                  <c:v>3381.12</c:v>
                </c:pt>
                <c:pt idx="72">
                  <c:v>3358.2599999999998</c:v>
                </c:pt>
                <c:pt idx="73">
                  <c:v>3365.46</c:v>
                </c:pt>
                <c:pt idx="74">
                  <c:v>3390.3</c:v>
                </c:pt>
                <c:pt idx="75">
                  <c:v>3388.5</c:v>
                </c:pt>
                <c:pt idx="76">
                  <c:v>3405.96</c:v>
                </c:pt>
                <c:pt idx="77">
                  <c:v>3411.3599999999997</c:v>
                </c:pt>
                <c:pt idx="78">
                  <c:v>3398.94</c:v>
                </c:pt>
                <c:pt idx="79">
                  <c:v>3382.74</c:v>
                </c:pt>
                <c:pt idx="80">
                  <c:v>3378.42</c:v>
                </c:pt>
                <c:pt idx="81">
                  <c:v>3356.1</c:v>
                </c:pt>
                <c:pt idx="82">
                  <c:v>3320.6400000000003</c:v>
                </c:pt>
                <c:pt idx="83">
                  <c:v>3308.58</c:v>
                </c:pt>
                <c:pt idx="84">
                  <c:v>3285.18</c:v>
                </c:pt>
                <c:pt idx="85">
                  <c:v>3266.82</c:v>
                </c:pt>
                <c:pt idx="86">
                  <c:v>3251.34</c:v>
                </c:pt>
                <c:pt idx="87">
                  <c:v>3233.16</c:v>
                </c:pt>
                <c:pt idx="88">
                  <c:v>3195.1800000000003</c:v>
                </c:pt>
                <c:pt idx="89">
                  <c:v>3182.4</c:v>
                </c:pt>
                <c:pt idx="90">
                  <c:v>3136.3199999999997</c:v>
                </c:pt>
                <c:pt idx="91">
                  <c:v>3128.58</c:v>
                </c:pt>
                <c:pt idx="92">
                  <c:v>3103.74</c:v>
                </c:pt>
                <c:pt idx="93">
                  <c:v>3075.12</c:v>
                </c:pt>
                <c:pt idx="94">
                  <c:v>3058.38</c:v>
                </c:pt>
                <c:pt idx="95">
                  <c:v>3029.3999999999996</c:v>
                </c:pt>
              </c:numCache>
            </c:numRef>
          </c:val>
          <c:smooth val="0"/>
        </c:ser>
        <c:ser>
          <c:idx val="117"/>
          <c:order val="116"/>
          <c:tx>
            <c:strRef>
              <c:f>'Energy Data'!$DO$104</c:f>
              <c:strCache>
                <c:ptCount val="1"/>
                <c:pt idx="0">
                  <c:v>9/26/2016</c:v>
                </c:pt>
              </c:strCache>
            </c:strRef>
          </c:tx>
          <c:spPr>
            <a:ln w="34925" cap="rnd">
              <a:solidFill>
                <a:schemeClr val="accent4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Data'!$DO$105:$DO$200</c:f>
              <c:numCache>
                <c:formatCode>General</c:formatCode>
                <c:ptCount val="96"/>
                <c:pt idx="0">
                  <c:v>3013.92</c:v>
                </c:pt>
                <c:pt idx="1">
                  <c:v>2999.52</c:v>
                </c:pt>
                <c:pt idx="2">
                  <c:v>3016.2599999999998</c:v>
                </c:pt>
                <c:pt idx="3">
                  <c:v>2991.6000000000004</c:v>
                </c:pt>
                <c:pt idx="4">
                  <c:v>2950.74</c:v>
                </c:pt>
                <c:pt idx="5">
                  <c:v>2950.0199999999995</c:v>
                </c:pt>
                <c:pt idx="6">
                  <c:v>2949.3</c:v>
                </c:pt>
                <c:pt idx="7">
                  <c:v>2938.6800000000003</c:v>
                </c:pt>
                <c:pt idx="8">
                  <c:v>2918.16</c:v>
                </c:pt>
                <c:pt idx="9">
                  <c:v>2906.2799999999997</c:v>
                </c:pt>
                <c:pt idx="10">
                  <c:v>2898.72</c:v>
                </c:pt>
                <c:pt idx="11">
                  <c:v>2920.1400000000003</c:v>
                </c:pt>
                <c:pt idx="12">
                  <c:v>2907.54</c:v>
                </c:pt>
                <c:pt idx="13">
                  <c:v>2930.2200000000003</c:v>
                </c:pt>
                <c:pt idx="14">
                  <c:v>2940.84</c:v>
                </c:pt>
                <c:pt idx="15">
                  <c:v>2964.96</c:v>
                </c:pt>
                <c:pt idx="16">
                  <c:v>2974.3199999999997</c:v>
                </c:pt>
                <c:pt idx="17">
                  <c:v>2976.4799999999996</c:v>
                </c:pt>
                <c:pt idx="18">
                  <c:v>2988.7200000000003</c:v>
                </c:pt>
                <c:pt idx="19">
                  <c:v>2983.6800000000003</c:v>
                </c:pt>
                <c:pt idx="20">
                  <c:v>2992.14</c:v>
                </c:pt>
                <c:pt idx="21">
                  <c:v>3055.1400000000003</c:v>
                </c:pt>
                <c:pt idx="22">
                  <c:v>3203.64</c:v>
                </c:pt>
                <c:pt idx="23">
                  <c:v>3275.8199999999997</c:v>
                </c:pt>
                <c:pt idx="24">
                  <c:v>3319.56</c:v>
                </c:pt>
                <c:pt idx="25">
                  <c:v>3474.18</c:v>
                </c:pt>
                <c:pt idx="26">
                  <c:v>3748.1400000000003</c:v>
                </c:pt>
                <c:pt idx="27">
                  <c:v>3856.32</c:v>
                </c:pt>
                <c:pt idx="28">
                  <c:v>3932.1</c:v>
                </c:pt>
                <c:pt idx="29">
                  <c:v>3975.2999999999997</c:v>
                </c:pt>
                <c:pt idx="30">
                  <c:v>4010.76</c:v>
                </c:pt>
                <c:pt idx="31">
                  <c:v>4044.42</c:v>
                </c:pt>
                <c:pt idx="32">
                  <c:v>4047.3</c:v>
                </c:pt>
                <c:pt idx="33">
                  <c:v>4113</c:v>
                </c:pt>
                <c:pt idx="34">
                  <c:v>4170.0600000000004</c:v>
                </c:pt>
                <c:pt idx="35">
                  <c:v>4250.88</c:v>
                </c:pt>
                <c:pt idx="36">
                  <c:v>4321.8</c:v>
                </c:pt>
                <c:pt idx="37">
                  <c:v>4323.0599999999995</c:v>
                </c:pt>
                <c:pt idx="38">
                  <c:v>4395.42</c:v>
                </c:pt>
                <c:pt idx="39">
                  <c:v>4437.54</c:v>
                </c:pt>
                <c:pt idx="40">
                  <c:v>4487.2199999999993</c:v>
                </c:pt>
                <c:pt idx="41">
                  <c:v>4515.66</c:v>
                </c:pt>
                <c:pt idx="42">
                  <c:v>4535.6400000000003</c:v>
                </c:pt>
                <c:pt idx="43">
                  <c:v>4557.0599999999995</c:v>
                </c:pt>
                <c:pt idx="44">
                  <c:v>4571.46</c:v>
                </c:pt>
                <c:pt idx="45">
                  <c:v>4577.76</c:v>
                </c:pt>
                <c:pt idx="46">
                  <c:v>4608.54</c:v>
                </c:pt>
                <c:pt idx="47">
                  <c:v>4586.76</c:v>
                </c:pt>
                <c:pt idx="48">
                  <c:v>4614.3</c:v>
                </c:pt>
                <c:pt idx="49">
                  <c:v>4615.3799999999992</c:v>
                </c:pt>
                <c:pt idx="50">
                  <c:v>4603.8599999999997</c:v>
                </c:pt>
                <c:pt idx="51">
                  <c:v>4593.6000000000004</c:v>
                </c:pt>
                <c:pt idx="52">
                  <c:v>4605.66</c:v>
                </c:pt>
                <c:pt idx="53">
                  <c:v>4579.0199999999995</c:v>
                </c:pt>
                <c:pt idx="54">
                  <c:v>4584.78</c:v>
                </c:pt>
                <c:pt idx="55">
                  <c:v>4577.76</c:v>
                </c:pt>
                <c:pt idx="56">
                  <c:v>4594.8599999999997</c:v>
                </c:pt>
                <c:pt idx="57">
                  <c:v>4629.24</c:v>
                </c:pt>
                <c:pt idx="58">
                  <c:v>4592.7000000000007</c:v>
                </c:pt>
                <c:pt idx="59">
                  <c:v>4552.38</c:v>
                </c:pt>
                <c:pt idx="60">
                  <c:v>4558.32</c:v>
                </c:pt>
                <c:pt idx="61">
                  <c:v>4555.9799999999996</c:v>
                </c:pt>
                <c:pt idx="62">
                  <c:v>4486.3200000000006</c:v>
                </c:pt>
                <c:pt idx="63">
                  <c:v>4485.2400000000007</c:v>
                </c:pt>
                <c:pt idx="64">
                  <c:v>4447.8</c:v>
                </c:pt>
                <c:pt idx="65">
                  <c:v>4403.16</c:v>
                </c:pt>
                <c:pt idx="66">
                  <c:v>4382.1000000000004</c:v>
                </c:pt>
                <c:pt idx="67">
                  <c:v>4318.2000000000007</c:v>
                </c:pt>
                <c:pt idx="68">
                  <c:v>4265.46</c:v>
                </c:pt>
                <c:pt idx="69">
                  <c:v>4152.96</c:v>
                </c:pt>
                <c:pt idx="70">
                  <c:v>4073.9399999999996</c:v>
                </c:pt>
                <c:pt idx="71">
                  <c:v>4006.2599999999998</c:v>
                </c:pt>
                <c:pt idx="72">
                  <c:v>3959.0999999999995</c:v>
                </c:pt>
                <c:pt idx="73">
                  <c:v>3962.88</c:v>
                </c:pt>
                <c:pt idx="74">
                  <c:v>3954.0600000000004</c:v>
                </c:pt>
                <c:pt idx="75">
                  <c:v>3958.2000000000003</c:v>
                </c:pt>
                <c:pt idx="76">
                  <c:v>3945.7800000000007</c:v>
                </c:pt>
                <c:pt idx="77">
                  <c:v>3893.5800000000004</c:v>
                </c:pt>
                <c:pt idx="78">
                  <c:v>3806.64</c:v>
                </c:pt>
                <c:pt idx="79">
                  <c:v>3806.82</c:v>
                </c:pt>
                <c:pt idx="80">
                  <c:v>3768.66</c:v>
                </c:pt>
                <c:pt idx="81">
                  <c:v>3735.5400000000004</c:v>
                </c:pt>
                <c:pt idx="82">
                  <c:v>3684.6</c:v>
                </c:pt>
                <c:pt idx="83">
                  <c:v>3664.98</c:v>
                </c:pt>
                <c:pt idx="84">
                  <c:v>3607.92</c:v>
                </c:pt>
                <c:pt idx="85">
                  <c:v>3546.54</c:v>
                </c:pt>
                <c:pt idx="86">
                  <c:v>3439.4399999999996</c:v>
                </c:pt>
                <c:pt idx="87">
                  <c:v>3426.8399999999997</c:v>
                </c:pt>
                <c:pt idx="88">
                  <c:v>3369.7799999999997</c:v>
                </c:pt>
                <c:pt idx="89">
                  <c:v>3291.84</c:v>
                </c:pt>
                <c:pt idx="90">
                  <c:v>3209.76</c:v>
                </c:pt>
                <c:pt idx="91">
                  <c:v>3198.7799999999997</c:v>
                </c:pt>
                <c:pt idx="92">
                  <c:v>3153.78</c:v>
                </c:pt>
                <c:pt idx="93">
                  <c:v>3106.8</c:v>
                </c:pt>
                <c:pt idx="94">
                  <c:v>3084.66</c:v>
                </c:pt>
                <c:pt idx="95">
                  <c:v>3054.6000000000004</c:v>
                </c:pt>
              </c:numCache>
            </c:numRef>
          </c:val>
          <c:smooth val="0"/>
        </c:ser>
        <c:ser>
          <c:idx val="118"/>
          <c:order val="117"/>
          <c:tx>
            <c:strRef>
              <c:f>'Energy Data'!$DP$104</c:f>
              <c:strCache>
                <c:ptCount val="1"/>
                <c:pt idx="0">
                  <c:v>9/27/2016</c:v>
                </c:pt>
              </c:strCache>
            </c:strRef>
          </c:tx>
          <c:spPr>
            <a:ln w="34925" cap="rnd">
              <a:solidFill>
                <a:schemeClr val="accent5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Data'!$DP$105:$DP$200</c:f>
              <c:numCache>
                <c:formatCode>General</c:formatCode>
                <c:ptCount val="96"/>
                <c:pt idx="0">
                  <c:v>3043.26</c:v>
                </c:pt>
                <c:pt idx="1">
                  <c:v>3015.9</c:v>
                </c:pt>
                <c:pt idx="2">
                  <c:v>3002.58</c:v>
                </c:pt>
                <c:pt idx="3">
                  <c:v>3007.08</c:v>
                </c:pt>
                <c:pt idx="4">
                  <c:v>2955.96</c:v>
                </c:pt>
                <c:pt idx="5">
                  <c:v>2959.7400000000002</c:v>
                </c:pt>
                <c:pt idx="6">
                  <c:v>2936.7</c:v>
                </c:pt>
                <c:pt idx="7">
                  <c:v>2916.7200000000003</c:v>
                </c:pt>
                <c:pt idx="8">
                  <c:v>2908.62</c:v>
                </c:pt>
                <c:pt idx="9">
                  <c:v>2904.3</c:v>
                </c:pt>
                <c:pt idx="10">
                  <c:v>2884.3199999999997</c:v>
                </c:pt>
                <c:pt idx="11">
                  <c:v>2882.52</c:v>
                </c:pt>
                <c:pt idx="12">
                  <c:v>2878.92</c:v>
                </c:pt>
                <c:pt idx="13">
                  <c:v>2866.8599999999997</c:v>
                </c:pt>
                <c:pt idx="14">
                  <c:v>2873.7</c:v>
                </c:pt>
                <c:pt idx="15">
                  <c:v>2877.66</c:v>
                </c:pt>
                <c:pt idx="16">
                  <c:v>2899.98</c:v>
                </c:pt>
                <c:pt idx="17">
                  <c:v>2902.1400000000003</c:v>
                </c:pt>
                <c:pt idx="18">
                  <c:v>2901.96</c:v>
                </c:pt>
                <c:pt idx="19">
                  <c:v>2905.92</c:v>
                </c:pt>
                <c:pt idx="20">
                  <c:v>2934.72</c:v>
                </c:pt>
                <c:pt idx="21">
                  <c:v>3001.6800000000003</c:v>
                </c:pt>
                <c:pt idx="22">
                  <c:v>3138.66</c:v>
                </c:pt>
                <c:pt idx="23">
                  <c:v>3184.2</c:v>
                </c:pt>
                <c:pt idx="24">
                  <c:v>3191.04</c:v>
                </c:pt>
                <c:pt idx="25">
                  <c:v>3312.1800000000003</c:v>
                </c:pt>
                <c:pt idx="26">
                  <c:v>3597.6600000000003</c:v>
                </c:pt>
                <c:pt idx="27">
                  <c:v>3690.72</c:v>
                </c:pt>
                <c:pt idx="28">
                  <c:v>3775.3199999999993</c:v>
                </c:pt>
                <c:pt idx="29">
                  <c:v>3818.88</c:v>
                </c:pt>
                <c:pt idx="30">
                  <c:v>3837.6</c:v>
                </c:pt>
                <c:pt idx="31">
                  <c:v>3862.0800000000004</c:v>
                </c:pt>
                <c:pt idx="32">
                  <c:v>3918.78</c:v>
                </c:pt>
                <c:pt idx="33">
                  <c:v>3992.9400000000005</c:v>
                </c:pt>
                <c:pt idx="34">
                  <c:v>4040.28</c:v>
                </c:pt>
                <c:pt idx="35">
                  <c:v>4105.8</c:v>
                </c:pt>
                <c:pt idx="36">
                  <c:v>4142.34</c:v>
                </c:pt>
                <c:pt idx="37">
                  <c:v>4196.16</c:v>
                </c:pt>
                <c:pt idx="38">
                  <c:v>4213.9799999999996</c:v>
                </c:pt>
                <c:pt idx="39">
                  <c:v>4241.88</c:v>
                </c:pt>
                <c:pt idx="40">
                  <c:v>4269.6000000000004</c:v>
                </c:pt>
                <c:pt idx="41">
                  <c:v>4277.88</c:v>
                </c:pt>
                <c:pt idx="42">
                  <c:v>4348.4399999999996</c:v>
                </c:pt>
                <c:pt idx="43">
                  <c:v>4376.7</c:v>
                </c:pt>
                <c:pt idx="44">
                  <c:v>4399.0200000000004</c:v>
                </c:pt>
                <c:pt idx="45">
                  <c:v>4427.2800000000007</c:v>
                </c:pt>
                <c:pt idx="46">
                  <c:v>4453.74</c:v>
                </c:pt>
                <c:pt idx="47">
                  <c:v>4471.38</c:v>
                </c:pt>
                <c:pt idx="48">
                  <c:v>4485.96</c:v>
                </c:pt>
                <c:pt idx="49">
                  <c:v>4483.7999999999993</c:v>
                </c:pt>
                <c:pt idx="50">
                  <c:v>4471.0200000000004</c:v>
                </c:pt>
                <c:pt idx="51">
                  <c:v>4474.4399999999996</c:v>
                </c:pt>
                <c:pt idx="52">
                  <c:v>4478.04</c:v>
                </c:pt>
                <c:pt idx="53">
                  <c:v>4516.5600000000004</c:v>
                </c:pt>
                <c:pt idx="54">
                  <c:v>4524.3</c:v>
                </c:pt>
                <c:pt idx="55">
                  <c:v>4549.5</c:v>
                </c:pt>
                <c:pt idx="56">
                  <c:v>4583.88</c:v>
                </c:pt>
                <c:pt idx="57">
                  <c:v>4574.7</c:v>
                </c:pt>
                <c:pt idx="58">
                  <c:v>4575.96</c:v>
                </c:pt>
                <c:pt idx="59">
                  <c:v>4546.8</c:v>
                </c:pt>
                <c:pt idx="60">
                  <c:v>4573.08</c:v>
                </c:pt>
                <c:pt idx="61">
                  <c:v>4536.72</c:v>
                </c:pt>
                <c:pt idx="62">
                  <c:v>4484.88</c:v>
                </c:pt>
                <c:pt idx="63">
                  <c:v>4469.9400000000005</c:v>
                </c:pt>
                <c:pt idx="64">
                  <c:v>4427.2800000000007</c:v>
                </c:pt>
                <c:pt idx="65">
                  <c:v>4342.8599999999997</c:v>
                </c:pt>
                <c:pt idx="66">
                  <c:v>4292.6400000000003</c:v>
                </c:pt>
                <c:pt idx="67">
                  <c:v>4250.34</c:v>
                </c:pt>
                <c:pt idx="68">
                  <c:v>4164.2999999999993</c:v>
                </c:pt>
                <c:pt idx="69">
                  <c:v>4103.82</c:v>
                </c:pt>
                <c:pt idx="70">
                  <c:v>4001.04</c:v>
                </c:pt>
                <c:pt idx="71">
                  <c:v>3991.5000000000005</c:v>
                </c:pt>
                <c:pt idx="72">
                  <c:v>3989.88</c:v>
                </c:pt>
                <c:pt idx="73">
                  <c:v>3981.7799999999997</c:v>
                </c:pt>
                <c:pt idx="74">
                  <c:v>3993.12</c:v>
                </c:pt>
                <c:pt idx="75">
                  <c:v>3953.5200000000004</c:v>
                </c:pt>
                <c:pt idx="76">
                  <c:v>3931.0200000000004</c:v>
                </c:pt>
                <c:pt idx="77">
                  <c:v>3900.96</c:v>
                </c:pt>
                <c:pt idx="78">
                  <c:v>3833.2799999999997</c:v>
                </c:pt>
                <c:pt idx="79">
                  <c:v>3806.4599999999996</c:v>
                </c:pt>
                <c:pt idx="80">
                  <c:v>3781.62</c:v>
                </c:pt>
                <c:pt idx="81">
                  <c:v>3753.18</c:v>
                </c:pt>
                <c:pt idx="82">
                  <c:v>3731.04</c:v>
                </c:pt>
                <c:pt idx="83">
                  <c:v>3709.62</c:v>
                </c:pt>
                <c:pt idx="84">
                  <c:v>3674.88</c:v>
                </c:pt>
                <c:pt idx="85">
                  <c:v>3605.58</c:v>
                </c:pt>
                <c:pt idx="86">
                  <c:v>3558.2400000000002</c:v>
                </c:pt>
                <c:pt idx="87">
                  <c:v>3509.2799999999997</c:v>
                </c:pt>
                <c:pt idx="88">
                  <c:v>3451.32</c:v>
                </c:pt>
                <c:pt idx="89">
                  <c:v>3325.6800000000003</c:v>
                </c:pt>
                <c:pt idx="90">
                  <c:v>3240.3599999999997</c:v>
                </c:pt>
                <c:pt idx="91">
                  <c:v>3188.52</c:v>
                </c:pt>
                <c:pt idx="92">
                  <c:v>3181.3199999999997</c:v>
                </c:pt>
                <c:pt idx="93">
                  <c:v>3142.26</c:v>
                </c:pt>
                <c:pt idx="94">
                  <c:v>3095.2799999999997</c:v>
                </c:pt>
                <c:pt idx="95">
                  <c:v>3076.56</c:v>
                </c:pt>
              </c:numCache>
            </c:numRef>
          </c:val>
          <c:smooth val="0"/>
        </c:ser>
        <c:ser>
          <c:idx val="119"/>
          <c:order val="118"/>
          <c:tx>
            <c:strRef>
              <c:f>'Energy Data'!$DQ$104</c:f>
              <c:strCache>
                <c:ptCount val="1"/>
                <c:pt idx="0">
                  <c:v>9/28/2016</c:v>
                </c:pt>
              </c:strCache>
            </c:strRef>
          </c:tx>
          <c:spPr>
            <a:ln w="34925" cap="rnd">
              <a:solidFill>
                <a:schemeClr val="accent6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Data'!$DQ$105:$DQ$200</c:f>
              <c:numCache>
                <c:formatCode>General</c:formatCode>
                <c:ptCount val="96"/>
                <c:pt idx="0">
                  <c:v>3070.62</c:v>
                </c:pt>
                <c:pt idx="1">
                  <c:v>3048.3</c:v>
                </c:pt>
                <c:pt idx="2">
                  <c:v>3016.98</c:v>
                </c:pt>
                <c:pt idx="3">
                  <c:v>2997.18</c:v>
                </c:pt>
                <c:pt idx="4">
                  <c:v>2980.8</c:v>
                </c:pt>
                <c:pt idx="5">
                  <c:v>2956.8599999999997</c:v>
                </c:pt>
                <c:pt idx="6">
                  <c:v>2948.3999999999996</c:v>
                </c:pt>
                <c:pt idx="7">
                  <c:v>2929.6800000000003</c:v>
                </c:pt>
                <c:pt idx="8">
                  <c:v>2948.94</c:v>
                </c:pt>
                <c:pt idx="9">
                  <c:v>2941.56</c:v>
                </c:pt>
                <c:pt idx="10">
                  <c:v>2935.2599999999998</c:v>
                </c:pt>
                <c:pt idx="11">
                  <c:v>2935.8</c:v>
                </c:pt>
                <c:pt idx="12">
                  <c:v>2925.9</c:v>
                </c:pt>
                <c:pt idx="13">
                  <c:v>2924.2799999999997</c:v>
                </c:pt>
                <c:pt idx="14">
                  <c:v>2910.96</c:v>
                </c:pt>
                <c:pt idx="15">
                  <c:v>2900.7</c:v>
                </c:pt>
                <c:pt idx="16">
                  <c:v>2911.86</c:v>
                </c:pt>
                <c:pt idx="17">
                  <c:v>2900.34</c:v>
                </c:pt>
                <c:pt idx="18">
                  <c:v>2890.26</c:v>
                </c:pt>
                <c:pt idx="19">
                  <c:v>2908.8</c:v>
                </c:pt>
                <c:pt idx="20">
                  <c:v>2941.38</c:v>
                </c:pt>
                <c:pt idx="21">
                  <c:v>3000.42</c:v>
                </c:pt>
                <c:pt idx="22">
                  <c:v>3185.46</c:v>
                </c:pt>
                <c:pt idx="23">
                  <c:v>3211.92</c:v>
                </c:pt>
                <c:pt idx="24">
                  <c:v>3271.6800000000003</c:v>
                </c:pt>
                <c:pt idx="25">
                  <c:v>3381.66</c:v>
                </c:pt>
                <c:pt idx="26">
                  <c:v>3665.7000000000003</c:v>
                </c:pt>
                <c:pt idx="27">
                  <c:v>3754.08</c:v>
                </c:pt>
                <c:pt idx="28">
                  <c:v>3827.16</c:v>
                </c:pt>
                <c:pt idx="29">
                  <c:v>3864.6000000000004</c:v>
                </c:pt>
                <c:pt idx="30">
                  <c:v>3855.42</c:v>
                </c:pt>
                <c:pt idx="31">
                  <c:v>3881.34</c:v>
                </c:pt>
                <c:pt idx="32">
                  <c:v>3938.0400000000004</c:v>
                </c:pt>
                <c:pt idx="33">
                  <c:v>4053.7799999999993</c:v>
                </c:pt>
                <c:pt idx="34">
                  <c:v>4091.58</c:v>
                </c:pt>
                <c:pt idx="35">
                  <c:v>4126.8600000000006</c:v>
                </c:pt>
                <c:pt idx="36">
                  <c:v>4196.7</c:v>
                </c:pt>
                <c:pt idx="37">
                  <c:v>4274.6400000000003</c:v>
                </c:pt>
                <c:pt idx="38">
                  <c:v>4343.9400000000005</c:v>
                </c:pt>
                <c:pt idx="39">
                  <c:v>4377.6000000000004</c:v>
                </c:pt>
                <c:pt idx="40">
                  <c:v>4386.42</c:v>
                </c:pt>
                <c:pt idx="41">
                  <c:v>4401.8999999999996</c:v>
                </c:pt>
                <c:pt idx="42">
                  <c:v>4449.6000000000004</c:v>
                </c:pt>
                <c:pt idx="43">
                  <c:v>4485.78</c:v>
                </c:pt>
                <c:pt idx="44">
                  <c:v>4489.5600000000004</c:v>
                </c:pt>
                <c:pt idx="45">
                  <c:v>4497.66</c:v>
                </c:pt>
                <c:pt idx="46">
                  <c:v>4504.5</c:v>
                </c:pt>
                <c:pt idx="47">
                  <c:v>4553.6399999999994</c:v>
                </c:pt>
                <c:pt idx="48">
                  <c:v>4568.58</c:v>
                </c:pt>
                <c:pt idx="49">
                  <c:v>4541.76</c:v>
                </c:pt>
                <c:pt idx="50">
                  <c:v>4562.46</c:v>
                </c:pt>
                <c:pt idx="51">
                  <c:v>4530.0599999999995</c:v>
                </c:pt>
                <c:pt idx="52">
                  <c:v>4573.26</c:v>
                </c:pt>
                <c:pt idx="53">
                  <c:v>4594.68</c:v>
                </c:pt>
                <c:pt idx="54">
                  <c:v>4602.7800000000007</c:v>
                </c:pt>
                <c:pt idx="55">
                  <c:v>4644.7199999999993</c:v>
                </c:pt>
                <c:pt idx="56">
                  <c:v>4631.58</c:v>
                </c:pt>
                <c:pt idx="57">
                  <c:v>4596.12</c:v>
                </c:pt>
                <c:pt idx="58">
                  <c:v>4638.6000000000004</c:v>
                </c:pt>
                <c:pt idx="59">
                  <c:v>4602.0600000000004</c:v>
                </c:pt>
                <c:pt idx="60">
                  <c:v>4601.5200000000004</c:v>
                </c:pt>
                <c:pt idx="61">
                  <c:v>4576.8600000000006</c:v>
                </c:pt>
                <c:pt idx="62">
                  <c:v>4549.5</c:v>
                </c:pt>
                <c:pt idx="63">
                  <c:v>4527.3599999999997</c:v>
                </c:pt>
                <c:pt idx="64">
                  <c:v>4508.6400000000003</c:v>
                </c:pt>
                <c:pt idx="65">
                  <c:v>4447.08</c:v>
                </c:pt>
                <c:pt idx="66">
                  <c:v>4416.66</c:v>
                </c:pt>
                <c:pt idx="67">
                  <c:v>4365.18</c:v>
                </c:pt>
                <c:pt idx="68">
                  <c:v>4323.24</c:v>
                </c:pt>
                <c:pt idx="69">
                  <c:v>4201.5600000000004</c:v>
                </c:pt>
                <c:pt idx="70">
                  <c:v>4123.9799999999996</c:v>
                </c:pt>
                <c:pt idx="71">
                  <c:v>4041.3599999999997</c:v>
                </c:pt>
                <c:pt idx="72">
                  <c:v>4045.5000000000005</c:v>
                </c:pt>
                <c:pt idx="73">
                  <c:v>4060.08</c:v>
                </c:pt>
                <c:pt idx="74">
                  <c:v>4011.6599999999994</c:v>
                </c:pt>
                <c:pt idx="75">
                  <c:v>3985.5600000000004</c:v>
                </c:pt>
                <c:pt idx="76">
                  <c:v>3943.7999999999997</c:v>
                </c:pt>
                <c:pt idx="77">
                  <c:v>3903.3</c:v>
                </c:pt>
                <c:pt idx="78">
                  <c:v>3842.4600000000005</c:v>
                </c:pt>
                <c:pt idx="79">
                  <c:v>3796.38</c:v>
                </c:pt>
                <c:pt idx="80">
                  <c:v>3773.7</c:v>
                </c:pt>
                <c:pt idx="81">
                  <c:v>3742.38</c:v>
                </c:pt>
                <c:pt idx="82">
                  <c:v>3713.0400000000004</c:v>
                </c:pt>
                <c:pt idx="83">
                  <c:v>3670.2</c:v>
                </c:pt>
                <c:pt idx="84">
                  <c:v>3613.3200000000006</c:v>
                </c:pt>
                <c:pt idx="85">
                  <c:v>3572.64</c:v>
                </c:pt>
                <c:pt idx="86">
                  <c:v>3528.54</c:v>
                </c:pt>
                <c:pt idx="87">
                  <c:v>3518.2799999999997</c:v>
                </c:pt>
                <c:pt idx="88">
                  <c:v>3474.18</c:v>
                </c:pt>
                <c:pt idx="89">
                  <c:v>3371.76</c:v>
                </c:pt>
                <c:pt idx="90">
                  <c:v>3260.16</c:v>
                </c:pt>
                <c:pt idx="91">
                  <c:v>3231.36</c:v>
                </c:pt>
                <c:pt idx="92">
                  <c:v>3212.6400000000003</c:v>
                </c:pt>
                <c:pt idx="93">
                  <c:v>3150.54</c:v>
                </c:pt>
                <c:pt idx="94">
                  <c:v>3116.7</c:v>
                </c:pt>
                <c:pt idx="95">
                  <c:v>3094.92</c:v>
                </c:pt>
              </c:numCache>
            </c:numRef>
          </c:val>
          <c:smooth val="0"/>
        </c:ser>
        <c:ser>
          <c:idx val="120"/>
          <c:order val="119"/>
          <c:tx>
            <c:strRef>
              <c:f>'Energy Data'!$DR$104</c:f>
              <c:strCache>
                <c:ptCount val="1"/>
                <c:pt idx="0">
                  <c:v>29-Sep</c:v>
                </c:pt>
              </c:strCache>
            </c:strRef>
          </c:tx>
          <c:spPr>
            <a:ln w="34925" cap="rnd">
              <a:solidFill>
                <a:schemeClr val="accent1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Data'!$DR$105:$DR$200</c:f>
              <c:numCache>
                <c:formatCode>General</c:formatCode>
                <c:ptCount val="96"/>
                <c:pt idx="0">
                  <c:v>3093.84</c:v>
                </c:pt>
                <c:pt idx="1">
                  <c:v>3074.04</c:v>
                </c:pt>
                <c:pt idx="2">
                  <c:v>3052.62</c:v>
                </c:pt>
                <c:pt idx="3">
                  <c:v>3040.38</c:v>
                </c:pt>
                <c:pt idx="4">
                  <c:v>3002.94</c:v>
                </c:pt>
                <c:pt idx="5">
                  <c:v>2993.94</c:v>
                </c:pt>
                <c:pt idx="6">
                  <c:v>2988.18</c:v>
                </c:pt>
                <c:pt idx="7">
                  <c:v>2978.8199999999997</c:v>
                </c:pt>
                <c:pt idx="8">
                  <c:v>2974.86</c:v>
                </c:pt>
                <c:pt idx="9">
                  <c:v>2968.0199999999995</c:v>
                </c:pt>
                <c:pt idx="10">
                  <c:v>2963.88</c:v>
                </c:pt>
                <c:pt idx="11">
                  <c:v>2959.38</c:v>
                </c:pt>
                <c:pt idx="12">
                  <c:v>2951.2799999999997</c:v>
                </c:pt>
                <c:pt idx="13">
                  <c:v>2938.3199999999997</c:v>
                </c:pt>
                <c:pt idx="14">
                  <c:v>2940.84</c:v>
                </c:pt>
                <c:pt idx="15">
                  <c:v>2942.6400000000003</c:v>
                </c:pt>
                <c:pt idx="16">
                  <c:v>2955.7799999999997</c:v>
                </c:pt>
                <c:pt idx="17">
                  <c:v>2941.2</c:v>
                </c:pt>
                <c:pt idx="18">
                  <c:v>2956.68</c:v>
                </c:pt>
                <c:pt idx="19">
                  <c:v>2953.8</c:v>
                </c:pt>
                <c:pt idx="20">
                  <c:v>2986.56</c:v>
                </c:pt>
                <c:pt idx="21">
                  <c:v>3040.38</c:v>
                </c:pt>
                <c:pt idx="22">
                  <c:v>3184.2</c:v>
                </c:pt>
                <c:pt idx="23">
                  <c:v>3195.1800000000003</c:v>
                </c:pt>
                <c:pt idx="24">
                  <c:v>3258</c:v>
                </c:pt>
                <c:pt idx="25">
                  <c:v>3397.14</c:v>
                </c:pt>
                <c:pt idx="26">
                  <c:v>3679.56</c:v>
                </c:pt>
                <c:pt idx="27">
                  <c:v>3756.42</c:v>
                </c:pt>
                <c:pt idx="28">
                  <c:v>3857.4</c:v>
                </c:pt>
                <c:pt idx="29">
                  <c:v>3879.72</c:v>
                </c:pt>
                <c:pt idx="30">
                  <c:v>3924.0000000000005</c:v>
                </c:pt>
                <c:pt idx="31">
                  <c:v>3946.8599999999992</c:v>
                </c:pt>
                <c:pt idx="32">
                  <c:v>4019.7599999999989</c:v>
                </c:pt>
                <c:pt idx="33">
                  <c:v>4094.2799999999997</c:v>
                </c:pt>
                <c:pt idx="34">
                  <c:v>4176.18</c:v>
                </c:pt>
                <c:pt idx="35">
                  <c:v>4266.72</c:v>
                </c:pt>
                <c:pt idx="36">
                  <c:v>4278.96</c:v>
                </c:pt>
                <c:pt idx="37">
                  <c:v>4273.0200000000004</c:v>
                </c:pt>
                <c:pt idx="38">
                  <c:v>4337.82</c:v>
                </c:pt>
                <c:pt idx="39">
                  <c:v>4388.9399999999996</c:v>
                </c:pt>
                <c:pt idx="40">
                  <c:v>4450.32</c:v>
                </c:pt>
                <c:pt idx="41">
                  <c:v>4457.7</c:v>
                </c:pt>
                <c:pt idx="42">
                  <c:v>4452.12</c:v>
                </c:pt>
                <c:pt idx="43">
                  <c:v>4506.3</c:v>
                </c:pt>
                <c:pt idx="44">
                  <c:v>4523.76</c:v>
                </c:pt>
                <c:pt idx="45">
                  <c:v>4553.1000000000004</c:v>
                </c:pt>
                <c:pt idx="46">
                  <c:v>4569.84</c:v>
                </c:pt>
                <c:pt idx="47">
                  <c:v>4598.82</c:v>
                </c:pt>
                <c:pt idx="48">
                  <c:v>4579.74</c:v>
                </c:pt>
                <c:pt idx="49">
                  <c:v>4584.24</c:v>
                </c:pt>
                <c:pt idx="50">
                  <c:v>4582.9799999999996</c:v>
                </c:pt>
                <c:pt idx="51">
                  <c:v>4560.12</c:v>
                </c:pt>
                <c:pt idx="52">
                  <c:v>4595.04</c:v>
                </c:pt>
                <c:pt idx="53">
                  <c:v>4616.2800000000007</c:v>
                </c:pt>
                <c:pt idx="54">
                  <c:v>4620.6000000000004</c:v>
                </c:pt>
                <c:pt idx="55">
                  <c:v>4629.0599999999995</c:v>
                </c:pt>
                <c:pt idx="56">
                  <c:v>4620.7800000000007</c:v>
                </c:pt>
                <c:pt idx="57">
                  <c:v>4642.38</c:v>
                </c:pt>
                <c:pt idx="58">
                  <c:v>4629.7800000000007</c:v>
                </c:pt>
                <c:pt idx="59">
                  <c:v>4596.12</c:v>
                </c:pt>
                <c:pt idx="60">
                  <c:v>4580.6399999999994</c:v>
                </c:pt>
                <c:pt idx="61">
                  <c:v>4520.88</c:v>
                </c:pt>
                <c:pt idx="62">
                  <c:v>4497.84</c:v>
                </c:pt>
                <c:pt idx="63">
                  <c:v>4485.78</c:v>
                </c:pt>
                <c:pt idx="64">
                  <c:v>4475.34</c:v>
                </c:pt>
                <c:pt idx="65">
                  <c:v>4451.58</c:v>
                </c:pt>
                <c:pt idx="66">
                  <c:v>4389.66</c:v>
                </c:pt>
                <c:pt idx="67">
                  <c:v>4325.76</c:v>
                </c:pt>
                <c:pt idx="68">
                  <c:v>4277.5200000000004</c:v>
                </c:pt>
                <c:pt idx="69">
                  <c:v>4269.96</c:v>
                </c:pt>
                <c:pt idx="70">
                  <c:v>4245.3</c:v>
                </c:pt>
                <c:pt idx="71">
                  <c:v>4199.76</c:v>
                </c:pt>
                <c:pt idx="72">
                  <c:v>4212.8999999999996</c:v>
                </c:pt>
                <c:pt idx="73">
                  <c:v>4186.4400000000005</c:v>
                </c:pt>
                <c:pt idx="74">
                  <c:v>4118.76</c:v>
                </c:pt>
                <c:pt idx="75">
                  <c:v>4086.54</c:v>
                </c:pt>
                <c:pt idx="76">
                  <c:v>3974.22</c:v>
                </c:pt>
                <c:pt idx="77">
                  <c:v>3923.46</c:v>
                </c:pt>
                <c:pt idx="78">
                  <c:v>3841.5599999999995</c:v>
                </c:pt>
                <c:pt idx="79">
                  <c:v>3828.4200000000005</c:v>
                </c:pt>
                <c:pt idx="80">
                  <c:v>3782.16</c:v>
                </c:pt>
                <c:pt idx="81">
                  <c:v>3747.7799999999997</c:v>
                </c:pt>
                <c:pt idx="82">
                  <c:v>3727.440000000001</c:v>
                </c:pt>
                <c:pt idx="83">
                  <c:v>3697.92</c:v>
                </c:pt>
                <c:pt idx="84">
                  <c:v>3659.9399999999991</c:v>
                </c:pt>
                <c:pt idx="85">
                  <c:v>3619.98</c:v>
                </c:pt>
                <c:pt idx="86">
                  <c:v>3556.0799999999995</c:v>
                </c:pt>
                <c:pt idx="87">
                  <c:v>3494.52</c:v>
                </c:pt>
                <c:pt idx="88">
                  <c:v>3422.34</c:v>
                </c:pt>
                <c:pt idx="89">
                  <c:v>3291.84</c:v>
                </c:pt>
                <c:pt idx="90">
                  <c:v>3235.5</c:v>
                </c:pt>
                <c:pt idx="91">
                  <c:v>3200.94</c:v>
                </c:pt>
                <c:pt idx="92">
                  <c:v>3183.48</c:v>
                </c:pt>
                <c:pt idx="93">
                  <c:v>3151.62</c:v>
                </c:pt>
                <c:pt idx="94">
                  <c:v>3113.46</c:v>
                </c:pt>
                <c:pt idx="95">
                  <c:v>3106.44</c:v>
                </c:pt>
              </c:numCache>
            </c:numRef>
          </c:val>
          <c:smooth val="0"/>
        </c:ser>
        <c:ser>
          <c:idx val="121"/>
          <c:order val="120"/>
          <c:tx>
            <c:strRef>
              <c:f>'Energy Data'!$DS$104</c:f>
              <c:strCache>
                <c:ptCount val="1"/>
                <c:pt idx="0">
                  <c:v>30-Sep</c:v>
                </c:pt>
              </c:strCache>
            </c:strRef>
          </c:tx>
          <c:spPr>
            <a:ln w="34925" cap="rnd">
              <a:solidFill>
                <a:schemeClr val="accent2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Data'!$DS$105:$DS$200</c:f>
              <c:numCache>
                <c:formatCode>General</c:formatCode>
                <c:ptCount val="96"/>
                <c:pt idx="0">
                  <c:v>3085.92</c:v>
                </c:pt>
                <c:pt idx="1">
                  <c:v>3088.8</c:v>
                </c:pt>
                <c:pt idx="2">
                  <c:v>3058.56</c:v>
                </c:pt>
                <c:pt idx="3">
                  <c:v>3045.6000000000004</c:v>
                </c:pt>
                <c:pt idx="4">
                  <c:v>3019.32</c:v>
                </c:pt>
                <c:pt idx="5">
                  <c:v>2999.7</c:v>
                </c:pt>
                <c:pt idx="6">
                  <c:v>2997.8999999999996</c:v>
                </c:pt>
                <c:pt idx="7">
                  <c:v>3017.34</c:v>
                </c:pt>
                <c:pt idx="8">
                  <c:v>2986.56</c:v>
                </c:pt>
                <c:pt idx="9">
                  <c:v>2979</c:v>
                </c:pt>
                <c:pt idx="10">
                  <c:v>2973.6</c:v>
                </c:pt>
                <c:pt idx="11">
                  <c:v>2971.44</c:v>
                </c:pt>
                <c:pt idx="12">
                  <c:v>2955.6</c:v>
                </c:pt>
                <c:pt idx="13">
                  <c:v>2954.52</c:v>
                </c:pt>
                <c:pt idx="14">
                  <c:v>2947.5</c:v>
                </c:pt>
                <c:pt idx="15">
                  <c:v>2957.9399999999996</c:v>
                </c:pt>
                <c:pt idx="16">
                  <c:v>2972.16</c:v>
                </c:pt>
                <c:pt idx="17">
                  <c:v>2961</c:v>
                </c:pt>
                <c:pt idx="18">
                  <c:v>2968.74</c:v>
                </c:pt>
                <c:pt idx="19">
                  <c:v>2968.2</c:v>
                </c:pt>
                <c:pt idx="20">
                  <c:v>2984.9399999999996</c:v>
                </c:pt>
                <c:pt idx="21">
                  <c:v>3106.44</c:v>
                </c:pt>
                <c:pt idx="22">
                  <c:v>3243.7799999999997</c:v>
                </c:pt>
                <c:pt idx="23">
                  <c:v>3241.8</c:v>
                </c:pt>
                <c:pt idx="24">
                  <c:v>3286.44</c:v>
                </c:pt>
                <c:pt idx="25">
                  <c:v>3392.46</c:v>
                </c:pt>
                <c:pt idx="26">
                  <c:v>3672.8999999999996</c:v>
                </c:pt>
                <c:pt idx="27">
                  <c:v>3777.48</c:v>
                </c:pt>
                <c:pt idx="28">
                  <c:v>3837.2399999999993</c:v>
                </c:pt>
                <c:pt idx="29">
                  <c:v>3866.9399999999996</c:v>
                </c:pt>
                <c:pt idx="30">
                  <c:v>3892.3199999999997</c:v>
                </c:pt>
                <c:pt idx="31">
                  <c:v>3874.5</c:v>
                </c:pt>
                <c:pt idx="32">
                  <c:v>3867.4800000000005</c:v>
                </c:pt>
                <c:pt idx="33">
                  <c:v>3944.88</c:v>
                </c:pt>
                <c:pt idx="34">
                  <c:v>4050.900000000001</c:v>
                </c:pt>
                <c:pt idx="35">
                  <c:v>4122.54</c:v>
                </c:pt>
                <c:pt idx="36">
                  <c:v>4159.08</c:v>
                </c:pt>
                <c:pt idx="37">
                  <c:v>4231.6200000000008</c:v>
                </c:pt>
                <c:pt idx="38">
                  <c:v>4265.1000000000004</c:v>
                </c:pt>
                <c:pt idx="39">
                  <c:v>4295.16</c:v>
                </c:pt>
                <c:pt idx="40">
                  <c:v>4293.8999999999996</c:v>
                </c:pt>
                <c:pt idx="41">
                  <c:v>4316.58</c:v>
                </c:pt>
                <c:pt idx="42">
                  <c:v>4305.6000000000004</c:v>
                </c:pt>
                <c:pt idx="43">
                  <c:v>4331.16</c:v>
                </c:pt>
                <c:pt idx="44">
                  <c:v>4388.2199999999993</c:v>
                </c:pt>
                <c:pt idx="45">
                  <c:v>4444.3799999999992</c:v>
                </c:pt>
                <c:pt idx="46">
                  <c:v>4449.24</c:v>
                </c:pt>
                <c:pt idx="47">
                  <c:v>4450.1400000000003</c:v>
                </c:pt>
                <c:pt idx="48">
                  <c:v>4459.1400000000003</c:v>
                </c:pt>
                <c:pt idx="49">
                  <c:v>4459.1399999999994</c:v>
                </c:pt>
                <c:pt idx="50">
                  <c:v>4477.32</c:v>
                </c:pt>
                <c:pt idx="51">
                  <c:v>4487.3999999999996</c:v>
                </c:pt>
                <c:pt idx="52">
                  <c:v>4473.8999999999996</c:v>
                </c:pt>
                <c:pt idx="53">
                  <c:v>4495.5</c:v>
                </c:pt>
                <c:pt idx="54">
                  <c:v>4479.3</c:v>
                </c:pt>
                <c:pt idx="55">
                  <c:v>4490.2800000000007</c:v>
                </c:pt>
                <c:pt idx="56">
                  <c:v>4499.46</c:v>
                </c:pt>
                <c:pt idx="57">
                  <c:v>4501.26</c:v>
                </c:pt>
                <c:pt idx="58">
                  <c:v>4526.82</c:v>
                </c:pt>
                <c:pt idx="59">
                  <c:v>4508.46</c:v>
                </c:pt>
                <c:pt idx="60">
                  <c:v>4501.08</c:v>
                </c:pt>
                <c:pt idx="61">
                  <c:v>4516.38</c:v>
                </c:pt>
                <c:pt idx="62">
                  <c:v>4537.08</c:v>
                </c:pt>
                <c:pt idx="63">
                  <c:v>4523.76</c:v>
                </c:pt>
                <c:pt idx="64">
                  <c:v>4489.74</c:v>
                </c:pt>
                <c:pt idx="65">
                  <c:v>4457.5199999999995</c:v>
                </c:pt>
                <c:pt idx="66">
                  <c:v>4377.96</c:v>
                </c:pt>
                <c:pt idx="67">
                  <c:v>4306.1399999999994</c:v>
                </c:pt>
                <c:pt idx="68">
                  <c:v>4250.5200000000004</c:v>
                </c:pt>
                <c:pt idx="69">
                  <c:v>4159.08</c:v>
                </c:pt>
                <c:pt idx="70">
                  <c:v>4037.58</c:v>
                </c:pt>
                <c:pt idx="71">
                  <c:v>4023.7200000000003</c:v>
                </c:pt>
                <c:pt idx="72">
                  <c:v>3992.3999999999996</c:v>
                </c:pt>
                <c:pt idx="73">
                  <c:v>3933.7200000000003</c:v>
                </c:pt>
                <c:pt idx="74">
                  <c:v>3929.22</c:v>
                </c:pt>
                <c:pt idx="75">
                  <c:v>3936.96</c:v>
                </c:pt>
                <c:pt idx="76">
                  <c:v>3900.6000000000004</c:v>
                </c:pt>
                <c:pt idx="77">
                  <c:v>3841.2</c:v>
                </c:pt>
                <c:pt idx="78">
                  <c:v>3786.4800000000009</c:v>
                </c:pt>
                <c:pt idx="79">
                  <c:v>3764.7000000000003</c:v>
                </c:pt>
                <c:pt idx="80">
                  <c:v>3727.7999999999997</c:v>
                </c:pt>
                <c:pt idx="81">
                  <c:v>3689.6400000000003</c:v>
                </c:pt>
                <c:pt idx="82">
                  <c:v>3649.8600000000006</c:v>
                </c:pt>
                <c:pt idx="83">
                  <c:v>3627.1800000000003</c:v>
                </c:pt>
                <c:pt idx="84">
                  <c:v>3572.28</c:v>
                </c:pt>
                <c:pt idx="85">
                  <c:v>3547.0800000000004</c:v>
                </c:pt>
                <c:pt idx="86">
                  <c:v>3475.62</c:v>
                </c:pt>
                <c:pt idx="87">
                  <c:v>3453.66</c:v>
                </c:pt>
                <c:pt idx="88">
                  <c:v>3406.32</c:v>
                </c:pt>
                <c:pt idx="89">
                  <c:v>3316.5</c:v>
                </c:pt>
                <c:pt idx="90">
                  <c:v>3245.22</c:v>
                </c:pt>
                <c:pt idx="91">
                  <c:v>3219.84</c:v>
                </c:pt>
                <c:pt idx="92">
                  <c:v>3215.7</c:v>
                </c:pt>
                <c:pt idx="93">
                  <c:v>3179.7000000000003</c:v>
                </c:pt>
                <c:pt idx="94">
                  <c:v>3162.6</c:v>
                </c:pt>
                <c:pt idx="95">
                  <c:v>3144.42</c:v>
                </c:pt>
              </c:numCache>
            </c:numRef>
          </c:val>
          <c:smooth val="0"/>
        </c:ser>
        <c:ser>
          <c:idx val="122"/>
          <c:order val="121"/>
          <c:tx>
            <c:strRef>
              <c:f>'Energy Data'!$DT$104</c:f>
              <c:strCache>
                <c:ptCount val="1"/>
                <c:pt idx="0">
                  <c:v>10/1/2016</c:v>
                </c:pt>
              </c:strCache>
            </c:strRef>
          </c:tx>
          <c:spPr>
            <a:ln w="34925" cap="rnd">
              <a:solidFill>
                <a:schemeClr val="accent3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Data'!$DT$105:$DT$200</c:f>
              <c:numCache>
                <c:formatCode>General</c:formatCode>
                <c:ptCount val="96"/>
                <c:pt idx="0">
                  <c:v>3107.34</c:v>
                </c:pt>
                <c:pt idx="1">
                  <c:v>3089.16</c:v>
                </c:pt>
                <c:pt idx="2">
                  <c:v>3067.2</c:v>
                </c:pt>
                <c:pt idx="3">
                  <c:v>3053.34</c:v>
                </c:pt>
                <c:pt idx="4">
                  <c:v>3035.52</c:v>
                </c:pt>
                <c:pt idx="5">
                  <c:v>3009.78</c:v>
                </c:pt>
                <c:pt idx="6">
                  <c:v>2986.2</c:v>
                </c:pt>
                <c:pt idx="7">
                  <c:v>2997</c:v>
                </c:pt>
                <c:pt idx="8">
                  <c:v>2980.62</c:v>
                </c:pt>
                <c:pt idx="9">
                  <c:v>2980.62</c:v>
                </c:pt>
                <c:pt idx="10">
                  <c:v>2964.6</c:v>
                </c:pt>
                <c:pt idx="11">
                  <c:v>2977.2</c:v>
                </c:pt>
                <c:pt idx="12">
                  <c:v>2968.38</c:v>
                </c:pt>
                <c:pt idx="13">
                  <c:v>2957.22</c:v>
                </c:pt>
                <c:pt idx="14">
                  <c:v>2948.4</c:v>
                </c:pt>
                <c:pt idx="15">
                  <c:v>2955.96</c:v>
                </c:pt>
                <c:pt idx="16">
                  <c:v>2960.28</c:v>
                </c:pt>
                <c:pt idx="17">
                  <c:v>2960.28</c:v>
                </c:pt>
                <c:pt idx="18">
                  <c:v>2966.4</c:v>
                </c:pt>
                <c:pt idx="19">
                  <c:v>2980.98</c:v>
                </c:pt>
                <c:pt idx="20">
                  <c:v>2950.74</c:v>
                </c:pt>
                <c:pt idx="21">
                  <c:v>2961</c:v>
                </c:pt>
                <c:pt idx="22">
                  <c:v>3046.86</c:v>
                </c:pt>
                <c:pt idx="23">
                  <c:v>3060.54</c:v>
                </c:pt>
                <c:pt idx="24">
                  <c:v>3057.48</c:v>
                </c:pt>
                <c:pt idx="25">
                  <c:v>3107.34</c:v>
                </c:pt>
                <c:pt idx="26">
                  <c:v>3157.2</c:v>
                </c:pt>
                <c:pt idx="27">
                  <c:v>3120.12</c:v>
                </c:pt>
                <c:pt idx="28">
                  <c:v>3109.14</c:v>
                </c:pt>
                <c:pt idx="29">
                  <c:v>3149.28</c:v>
                </c:pt>
                <c:pt idx="30">
                  <c:v>3218.04</c:v>
                </c:pt>
                <c:pt idx="31">
                  <c:v>3239.82</c:v>
                </c:pt>
                <c:pt idx="32">
                  <c:v>3247.02</c:v>
                </c:pt>
                <c:pt idx="33">
                  <c:v>3322.8</c:v>
                </c:pt>
                <c:pt idx="34">
                  <c:v>3413.88</c:v>
                </c:pt>
                <c:pt idx="35">
                  <c:v>3502.0800000000004</c:v>
                </c:pt>
                <c:pt idx="36">
                  <c:v>3529.4399999999996</c:v>
                </c:pt>
                <c:pt idx="37">
                  <c:v>3540.96</c:v>
                </c:pt>
                <c:pt idx="38">
                  <c:v>3562.02</c:v>
                </c:pt>
                <c:pt idx="39">
                  <c:v>3564.18</c:v>
                </c:pt>
                <c:pt idx="40">
                  <c:v>3558.9599999999996</c:v>
                </c:pt>
                <c:pt idx="41">
                  <c:v>3542.9400000000005</c:v>
                </c:pt>
                <c:pt idx="42">
                  <c:v>3565.62</c:v>
                </c:pt>
                <c:pt idx="43">
                  <c:v>3577.86</c:v>
                </c:pt>
                <c:pt idx="44">
                  <c:v>3585.0600000000004</c:v>
                </c:pt>
                <c:pt idx="45">
                  <c:v>3621.24</c:v>
                </c:pt>
                <c:pt idx="46">
                  <c:v>3624.12</c:v>
                </c:pt>
                <c:pt idx="47">
                  <c:v>3616.0200000000004</c:v>
                </c:pt>
                <c:pt idx="48">
                  <c:v>3637.6199999999994</c:v>
                </c:pt>
                <c:pt idx="49">
                  <c:v>3625.0199999999995</c:v>
                </c:pt>
                <c:pt idx="50">
                  <c:v>3632.76</c:v>
                </c:pt>
                <c:pt idx="51">
                  <c:v>3639.6</c:v>
                </c:pt>
                <c:pt idx="52">
                  <c:v>3648.6</c:v>
                </c:pt>
                <c:pt idx="53">
                  <c:v>3642.12</c:v>
                </c:pt>
                <c:pt idx="54">
                  <c:v>3620.1600000000003</c:v>
                </c:pt>
                <c:pt idx="55">
                  <c:v>3640.14</c:v>
                </c:pt>
                <c:pt idx="56">
                  <c:v>3652.92</c:v>
                </c:pt>
                <c:pt idx="57">
                  <c:v>3652.5600000000004</c:v>
                </c:pt>
                <c:pt idx="58">
                  <c:v>3620.3400000000006</c:v>
                </c:pt>
                <c:pt idx="59">
                  <c:v>3609.72</c:v>
                </c:pt>
                <c:pt idx="60">
                  <c:v>3600</c:v>
                </c:pt>
                <c:pt idx="61">
                  <c:v>3605.3999999999996</c:v>
                </c:pt>
                <c:pt idx="62">
                  <c:v>3597.6600000000003</c:v>
                </c:pt>
                <c:pt idx="63">
                  <c:v>3596.2200000000003</c:v>
                </c:pt>
                <c:pt idx="64">
                  <c:v>3598.92</c:v>
                </c:pt>
                <c:pt idx="65">
                  <c:v>3588.12</c:v>
                </c:pt>
                <c:pt idx="66">
                  <c:v>3584.1599999999994</c:v>
                </c:pt>
                <c:pt idx="67">
                  <c:v>3567.4199999999996</c:v>
                </c:pt>
                <c:pt idx="68">
                  <c:v>3546.54</c:v>
                </c:pt>
                <c:pt idx="69">
                  <c:v>3513.06</c:v>
                </c:pt>
                <c:pt idx="70">
                  <c:v>3467.88</c:v>
                </c:pt>
                <c:pt idx="71">
                  <c:v>3483.7200000000003</c:v>
                </c:pt>
                <c:pt idx="72">
                  <c:v>3458.88</c:v>
                </c:pt>
                <c:pt idx="73">
                  <c:v>3437.82</c:v>
                </c:pt>
                <c:pt idx="74">
                  <c:v>3408.3</c:v>
                </c:pt>
                <c:pt idx="75">
                  <c:v>3414.78</c:v>
                </c:pt>
                <c:pt idx="76">
                  <c:v>3422.34</c:v>
                </c:pt>
                <c:pt idx="77">
                  <c:v>3392.28</c:v>
                </c:pt>
                <c:pt idx="78">
                  <c:v>3375.9</c:v>
                </c:pt>
                <c:pt idx="79">
                  <c:v>3364.38</c:v>
                </c:pt>
                <c:pt idx="80">
                  <c:v>3371.22</c:v>
                </c:pt>
                <c:pt idx="81">
                  <c:v>3375.36</c:v>
                </c:pt>
                <c:pt idx="82">
                  <c:v>3363.48</c:v>
                </c:pt>
                <c:pt idx="83">
                  <c:v>3334.32</c:v>
                </c:pt>
                <c:pt idx="84">
                  <c:v>3312.9</c:v>
                </c:pt>
                <c:pt idx="85">
                  <c:v>3274.56</c:v>
                </c:pt>
                <c:pt idx="86">
                  <c:v>3245.94</c:v>
                </c:pt>
                <c:pt idx="87">
                  <c:v>3242.16</c:v>
                </c:pt>
                <c:pt idx="88">
                  <c:v>3216.96</c:v>
                </c:pt>
                <c:pt idx="89">
                  <c:v>3188.16</c:v>
                </c:pt>
                <c:pt idx="90">
                  <c:v>3132.36</c:v>
                </c:pt>
                <c:pt idx="91">
                  <c:v>3107.7</c:v>
                </c:pt>
                <c:pt idx="92">
                  <c:v>3078</c:v>
                </c:pt>
                <c:pt idx="93">
                  <c:v>3065.04</c:v>
                </c:pt>
                <c:pt idx="94">
                  <c:v>3064.5</c:v>
                </c:pt>
                <c:pt idx="95">
                  <c:v>3055.68</c:v>
                </c:pt>
              </c:numCache>
            </c:numRef>
          </c:val>
          <c:smooth val="0"/>
        </c:ser>
        <c:ser>
          <c:idx val="123"/>
          <c:order val="122"/>
          <c:tx>
            <c:strRef>
              <c:f>'Energy Data'!$DU$104</c:f>
              <c:strCache>
                <c:ptCount val="1"/>
                <c:pt idx="0">
                  <c:v>10/2/2016</c:v>
                </c:pt>
              </c:strCache>
            </c:strRef>
          </c:tx>
          <c:spPr>
            <a:ln w="34925" cap="rnd">
              <a:solidFill>
                <a:schemeClr val="accent4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Data'!$DU$105:$DU$200</c:f>
              <c:numCache>
                <c:formatCode>General</c:formatCode>
                <c:ptCount val="96"/>
                <c:pt idx="0">
                  <c:v>3061.8</c:v>
                </c:pt>
                <c:pt idx="1">
                  <c:v>3044.16</c:v>
                </c:pt>
                <c:pt idx="2">
                  <c:v>3029.04</c:v>
                </c:pt>
                <c:pt idx="3">
                  <c:v>3003.3</c:v>
                </c:pt>
                <c:pt idx="4">
                  <c:v>2987.46</c:v>
                </c:pt>
                <c:pt idx="5">
                  <c:v>2973.42</c:v>
                </c:pt>
                <c:pt idx="6">
                  <c:v>2982.42</c:v>
                </c:pt>
                <c:pt idx="7">
                  <c:v>2984.58</c:v>
                </c:pt>
                <c:pt idx="8">
                  <c:v>2966.04</c:v>
                </c:pt>
                <c:pt idx="9">
                  <c:v>2946.42</c:v>
                </c:pt>
                <c:pt idx="10">
                  <c:v>2937.6</c:v>
                </c:pt>
                <c:pt idx="11">
                  <c:v>2942.82</c:v>
                </c:pt>
                <c:pt idx="12">
                  <c:v>2936.52</c:v>
                </c:pt>
                <c:pt idx="13">
                  <c:v>2928.06</c:v>
                </c:pt>
                <c:pt idx="14">
                  <c:v>2913.3</c:v>
                </c:pt>
                <c:pt idx="15">
                  <c:v>2906.1</c:v>
                </c:pt>
                <c:pt idx="16">
                  <c:v>2894.94</c:v>
                </c:pt>
                <c:pt idx="17">
                  <c:v>2885.4</c:v>
                </c:pt>
                <c:pt idx="18">
                  <c:v>2882.16</c:v>
                </c:pt>
                <c:pt idx="19">
                  <c:v>2887.38</c:v>
                </c:pt>
                <c:pt idx="20">
                  <c:v>2888.82</c:v>
                </c:pt>
                <c:pt idx="21">
                  <c:v>2903.22</c:v>
                </c:pt>
                <c:pt idx="22">
                  <c:v>3000.24</c:v>
                </c:pt>
                <c:pt idx="23">
                  <c:v>3011.94</c:v>
                </c:pt>
                <c:pt idx="24">
                  <c:v>3004.56</c:v>
                </c:pt>
                <c:pt idx="25">
                  <c:v>3059.28</c:v>
                </c:pt>
                <c:pt idx="26">
                  <c:v>3143.34</c:v>
                </c:pt>
                <c:pt idx="27">
                  <c:v>3159.72</c:v>
                </c:pt>
                <c:pt idx="28">
                  <c:v>3146.58</c:v>
                </c:pt>
                <c:pt idx="29">
                  <c:v>3138.84</c:v>
                </c:pt>
                <c:pt idx="30">
                  <c:v>3110.4</c:v>
                </c:pt>
                <c:pt idx="31">
                  <c:v>3092.4</c:v>
                </c:pt>
                <c:pt idx="32">
                  <c:v>3094.56</c:v>
                </c:pt>
                <c:pt idx="33">
                  <c:v>3107.16</c:v>
                </c:pt>
                <c:pt idx="34">
                  <c:v>3136.14</c:v>
                </c:pt>
                <c:pt idx="35">
                  <c:v>3156.48</c:v>
                </c:pt>
                <c:pt idx="36">
                  <c:v>3211.74</c:v>
                </c:pt>
                <c:pt idx="37">
                  <c:v>3275.64</c:v>
                </c:pt>
                <c:pt idx="38">
                  <c:v>3307.68</c:v>
                </c:pt>
                <c:pt idx="39">
                  <c:v>3351.06</c:v>
                </c:pt>
                <c:pt idx="40">
                  <c:v>3371.94</c:v>
                </c:pt>
                <c:pt idx="41">
                  <c:v>3335.76</c:v>
                </c:pt>
                <c:pt idx="42">
                  <c:v>3305.16</c:v>
                </c:pt>
                <c:pt idx="43">
                  <c:v>3345.3</c:v>
                </c:pt>
                <c:pt idx="44">
                  <c:v>3355.56</c:v>
                </c:pt>
                <c:pt idx="45">
                  <c:v>3399.48</c:v>
                </c:pt>
                <c:pt idx="46">
                  <c:v>3418.56</c:v>
                </c:pt>
                <c:pt idx="47">
                  <c:v>3422.34</c:v>
                </c:pt>
                <c:pt idx="48">
                  <c:v>3441.24</c:v>
                </c:pt>
                <c:pt idx="49">
                  <c:v>3470.94</c:v>
                </c:pt>
                <c:pt idx="50">
                  <c:v>3493.44</c:v>
                </c:pt>
                <c:pt idx="51">
                  <c:v>3503.88</c:v>
                </c:pt>
                <c:pt idx="52">
                  <c:v>3513.4200000000005</c:v>
                </c:pt>
                <c:pt idx="53">
                  <c:v>3512.5199999999995</c:v>
                </c:pt>
                <c:pt idx="54">
                  <c:v>3523.1400000000003</c:v>
                </c:pt>
                <c:pt idx="55">
                  <c:v>3511.8</c:v>
                </c:pt>
                <c:pt idx="56">
                  <c:v>3520.9799999999996</c:v>
                </c:pt>
                <c:pt idx="57">
                  <c:v>3539.88</c:v>
                </c:pt>
                <c:pt idx="58">
                  <c:v>3516.3000000000006</c:v>
                </c:pt>
                <c:pt idx="59">
                  <c:v>3555.9</c:v>
                </c:pt>
                <c:pt idx="60">
                  <c:v>3545.1</c:v>
                </c:pt>
                <c:pt idx="61">
                  <c:v>3529.8</c:v>
                </c:pt>
                <c:pt idx="62">
                  <c:v>3527.82</c:v>
                </c:pt>
                <c:pt idx="63">
                  <c:v>3509.6399999999994</c:v>
                </c:pt>
                <c:pt idx="64">
                  <c:v>3483.18</c:v>
                </c:pt>
                <c:pt idx="65">
                  <c:v>3455.1</c:v>
                </c:pt>
                <c:pt idx="66">
                  <c:v>3463.02</c:v>
                </c:pt>
                <c:pt idx="67">
                  <c:v>3486.42</c:v>
                </c:pt>
                <c:pt idx="68">
                  <c:v>3491.82</c:v>
                </c:pt>
                <c:pt idx="69">
                  <c:v>3495.96</c:v>
                </c:pt>
                <c:pt idx="70">
                  <c:v>3580.0199999999995</c:v>
                </c:pt>
                <c:pt idx="71">
                  <c:v>3580.2</c:v>
                </c:pt>
                <c:pt idx="72">
                  <c:v>3605.58</c:v>
                </c:pt>
                <c:pt idx="73">
                  <c:v>3624.12</c:v>
                </c:pt>
                <c:pt idx="74">
                  <c:v>3642.48</c:v>
                </c:pt>
                <c:pt idx="75">
                  <c:v>3627.8999999999996</c:v>
                </c:pt>
                <c:pt idx="76">
                  <c:v>3634.9199999999996</c:v>
                </c:pt>
                <c:pt idx="77">
                  <c:v>3637.98</c:v>
                </c:pt>
                <c:pt idx="78">
                  <c:v>3539.52</c:v>
                </c:pt>
                <c:pt idx="79">
                  <c:v>3480.2999999999997</c:v>
                </c:pt>
                <c:pt idx="80">
                  <c:v>3463.1999999999994</c:v>
                </c:pt>
                <c:pt idx="81">
                  <c:v>3425.76</c:v>
                </c:pt>
                <c:pt idx="82">
                  <c:v>3391.92</c:v>
                </c:pt>
                <c:pt idx="83">
                  <c:v>3386.52</c:v>
                </c:pt>
                <c:pt idx="84">
                  <c:v>3347.46</c:v>
                </c:pt>
                <c:pt idx="85">
                  <c:v>3290.22</c:v>
                </c:pt>
                <c:pt idx="86">
                  <c:v>3285.18</c:v>
                </c:pt>
                <c:pt idx="87">
                  <c:v>3266.46</c:v>
                </c:pt>
                <c:pt idx="88">
                  <c:v>3257.1</c:v>
                </c:pt>
                <c:pt idx="89">
                  <c:v>3244.5</c:v>
                </c:pt>
                <c:pt idx="90">
                  <c:v>3209.04</c:v>
                </c:pt>
                <c:pt idx="91">
                  <c:v>3181.14</c:v>
                </c:pt>
                <c:pt idx="92">
                  <c:v>3160.44</c:v>
                </c:pt>
                <c:pt idx="93">
                  <c:v>3123.18</c:v>
                </c:pt>
                <c:pt idx="94">
                  <c:v>3129.12</c:v>
                </c:pt>
                <c:pt idx="95">
                  <c:v>3109.5</c:v>
                </c:pt>
              </c:numCache>
            </c:numRef>
          </c:val>
          <c:smooth val="0"/>
        </c:ser>
        <c:ser>
          <c:idx val="124"/>
          <c:order val="123"/>
          <c:tx>
            <c:strRef>
              <c:f>'Energy Data'!$DV$104</c:f>
              <c:strCache>
                <c:ptCount val="1"/>
                <c:pt idx="0">
                  <c:v>10/3/2016</c:v>
                </c:pt>
              </c:strCache>
            </c:strRef>
          </c:tx>
          <c:spPr>
            <a:ln w="34925" cap="rnd">
              <a:solidFill>
                <a:schemeClr val="accent5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Data'!$DV$105:$DV$200</c:f>
              <c:numCache>
                <c:formatCode>General</c:formatCode>
                <c:ptCount val="96"/>
                <c:pt idx="0">
                  <c:v>3088.8</c:v>
                </c:pt>
                <c:pt idx="1">
                  <c:v>3069.9</c:v>
                </c:pt>
                <c:pt idx="2">
                  <c:v>3047.58</c:v>
                </c:pt>
                <c:pt idx="3">
                  <c:v>3032.64</c:v>
                </c:pt>
                <c:pt idx="4">
                  <c:v>2995.56</c:v>
                </c:pt>
                <c:pt idx="5">
                  <c:v>2979.72</c:v>
                </c:pt>
                <c:pt idx="6">
                  <c:v>2975.76</c:v>
                </c:pt>
                <c:pt idx="7">
                  <c:v>2992.68</c:v>
                </c:pt>
                <c:pt idx="8">
                  <c:v>2984.4</c:v>
                </c:pt>
                <c:pt idx="9">
                  <c:v>2987.82</c:v>
                </c:pt>
                <c:pt idx="10">
                  <c:v>2967.84</c:v>
                </c:pt>
                <c:pt idx="11">
                  <c:v>2965.14</c:v>
                </c:pt>
                <c:pt idx="12">
                  <c:v>2978.28</c:v>
                </c:pt>
                <c:pt idx="13">
                  <c:v>2986.56</c:v>
                </c:pt>
                <c:pt idx="14">
                  <c:v>3001.5</c:v>
                </c:pt>
                <c:pt idx="15">
                  <c:v>3028.68</c:v>
                </c:pt>
                <c:pt idx="16">
                  <c:v>3017.16</c:v>
                </c:pt>
                <c:pt idx="17">
                  <c:v>3008.7</c:v>
                </c:pt>
                <c:pt idx="18">
                  <c:v>3039.3</c:v>
                </c:pt>
                <c:pt idx="19">
                  <c:v>3045.96</c:v>
                </c:pt>
                <c:pt idx="20">
                  <c:v>3092.04</c:v>
                </c:pt>
                <c:pt idx="21">
                  <c:v>3190.32</c:v>
                </c:pt>
                <c:pt idx="22">
                  <c:v>3361.14</c:v>
                </c:pt>
                <c:pt idx="23">
                  <c:v>3391.92</c:v>
                </c:pt>
                <c:pt idx="24">
                  <c:v>3403.8</c:v>
                </c:pt>
                <c:pt idx="25">
                  <c:v>3520.4400000000005</c:v>
                </c:pt>
                <c:pt idx="26">
                  <c:v>3774.42</c:v>
                </c:pt>
                <c:pt idx="27">
                  <c:v>3892.68</c:v>
                </c:pt>
                <c:pt idx="28">
                  <c:v>3956.4000000000005</c:v>
                </c:pt>
                <c:pt idx="29">
                  <c:v>3992.9400000000005</c:v>
                </c:pt>
                <c:pt idx="30">
                  <c:v>4023.7200000000003</c:v>
                </c:pt>
                <c:pt idx="31">
                  <c:v>4060.4400000000005</c:v>
                </c:pt>
                <c:pt idx="32">
                  <c:v>4102.2</c:v>
                </c:pt>
                <c:pt idx="33">
                  <c:v>4170.6000000000004</c:v>
                </c:pt>
                <c:pt idx="34">
                  <c:v>4253.22</c:v>
                </c:pt>
                <c:pt idx="35">
                  <c:v>4322.5200000000004</c:v>
                </c:pt>
                <c:pt idx="36">
                  <c:v>4351.8599999999997</c:v>
                </c:pt>
                <c:pt idx="37">
                  <c:v>4386.42</c:v>
                </c:pt>
                <c:pt idx="38">
                  <c:v>4421.34</c:v>
                </c:pt>
                <c:pt idx="39">
                  <c:v>4488.3</c:v>
                </c:pt>
                <c:pt idx="40">
                  <c:v>4503.78</c:v>
                </c:pt>
                <c:pt idx="41">
                  <c:v>4471.38</c:v>
                </c:pt>
                <c:pt idx="42">
                  <c:v>4521.6000000000004</c:v>
                </c:pt>
                <c:pt idx="43">
                  <c:v>4508.46</c:v>
                </c:pt>
                <c:pt idx="44">
                  <c:v>4497.3</c:v>
                </c:pt>
                <c:pt idx="45">
                  <c:v>4497.4799999999996</c:v>
                </c:pt>
                <c:pt idx="46">
                  <c:v>4512.6000000000004</c:v>
                </c:pt>
                <c:pt idx="47">
                  <c:v>4521.6000000000004</c:v>
                </c:pt>
                <c:pt idx="48">
                  <c:v>4512.78</c:v>
                </c:pt>
                <c:pt idx="49">
                  <c:v>4520.88</c:v>
                </c:pt>
                <c:pt idx="50">
                  <c:v>4532.3999999999996</c:v>
                </c:pt>
                <c:pt idx="51">
                  <c:v>4526.6400000000003</c:v>
                </c:pt>
                <c:pt idx="52">
                  <c:v>4508.6400000000003</c:v>
                </c:pt>
                <c:pt idx="53">
                  <c:v>4497.12</c:v>
                </c:pt>
                <c:pt idx="54">
                  <c:v>4521.96</c:v>
                </c:pt>
                <c:pt idx="55">
                  <c:v>4531.32</c:v>
                </c:pt>
                <c:pt idx="56">
                  <c:v>4529.88</c:v>
                </c:pt>
                <c:pt idx="57">
                  <c:v>4532.9399999999996</c:v>
                </c:pt>
                <c:pt idx="58">
                  <c:v>4532.76</c:v>
                </c:pt>
                <c:pt idx="59">
                  <c:v>4545.8999999999996</c:v>
                </c:pt>
                <c:pt idx="60">
                  <c:v>4529.5200000000004</c:v>
                </c:pt>
                <c:pt idx="61">
                  <c:v>4521.6000000000004</c:v>
                </c:pt>
                <c:pt idx="62">
                  <c:v>4543.2</c:v>
                </c:pt>
                <c:pt idx="63">
                  <c:v>4528.4399999999996</c:v>
                </c:pt>
                <c:pt idx="64">
                  <c:v>4530.6000000000004</c:v>
                </c:pt>
                <c:pt idx="65">
                  <c:v>4500.8999999999996</c:v>
                </c:pt>
                <c:pt idx="66">
                  <c:v>4482.72</c:v>
                </c:pt>
                <c:pt idx="67">
                  <c:v>4418.6400000000003</c:v>
                </c:pt>
                <c:pt idx="68">
                  <c:v>4335.3</c:v>
                </c:pt>
                <c:pt idx="69">
                  <c:v>4235.76</c:v>
                </c:pt>
                <c:pt idx="70">
                  <c:v>4138.5600000000004</c:v>
                </c:pt>
                <c:pt idx="71">
                  <c:v>4103.82</c:v>
                </c:pt>
                <c:pt idx="72">
                  <c:v>4064.22</c:v>
                </c:pt>
                <c:pt idx="73">
                  <c:v>4073.4</c:v>
                </c:pt>
                <c:pt idx="74">
                  <c:v>3996.3599999999997</c:v>
                </c:pt>
                <c:pt idx="75">
                  <c:v>3965.76</c:v>
                </c:pt>
                <c:pt idx="76">
                  <c:v>3940.38</c:v>
                </c:pt>
                <c:pt idx="77">
                  <c:v>3891.6000000000004</c:v>
                </c:pt>
                <c:pt idx="78">
                  <c:v>3821.2200000000003</c:v>
                </c:pt>
                <c:pt idx="79">
                  <c:v>3814.3800000000006</c:v>
                </c:pt>
                <c:pt idx="80">
                  <c:v>3791.16</c:v>
                </c:pt>
                <c:pt idx="81">
                  <c:v>3753.7200000000003</c:v>
                </c:pt>
                <c:pt idx="82">
                  <c:v>3691.2599999999998</c:v>
                </c:pt>
                <c:pt idx="83">
                  <c:v>3657.4199999999996</c:v>
                </c:pt>
                <c:pt idx="84">
                  <c:v>3609.18</c:v>
                </c:pt>
                <c:pt idx="85">
                  <c:v>3537.54</c:v>
                </c:pt>
                <c:pt idx="86">
                  <c:v>3490.7400000000002</c:v>
                </c:pt>
                <c:pt idx="87">
                  <c:v>3471.1200000000003</c:v>
                </c:pt>
                <c:pt idx="88">
                  <c:v>3425.94</c:v>
                </c:pt>
                <c:pt idx="89">
                  <c:v>3331.08</c:v>
                </c:pt>
                <c:pt idx="90">
                  <c:v>3258</c:v>
                </c:pt>
                <c:pt idx="91">
                  <c:v>3220.38</c:v>
                </c:pt>
                <c:pt idx="92">
                  <c:v>3177.9</c:v>
                </c:pt>
                <c:pt idx="93">
                  <c:v>3147.12</c:v>
                </c:pt>
                <c:pt idx="94">
                  <c:v>3131.46</c:v>
                </c:pt>
                <c:pt idx="95">
                  <c:v>3128.4</c:v>
                </c:pt>
              </c:numCache>
            </c:numRef>
          </c:val>
          <c:smooth val="0"/>
        </c:ser>
        <c:ser>
          <c:idx val="125"/>
          <c:order val="124"/>
          <c:tx>
            <c:strRef>
              <c:f>'Energy Data'!$DW$104</c:f>
              <c:strCache>
                <c:ptCount val="1"/>
                <c:pt idx="0">
                  <c:v>4-Oct</c:v>
                </c:pt>
              </c:strCache>
            </c:strRef>
          </c:tx>
          <c:spPr>
            <a:ln w="34925" cap="rnd">
              <a:solidFill>
                <a:schemeClr val="accent6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Data'!$DW$105:$DW$200</c:f>
              <c:numCache>
                <c:formatCode>General</c:formatCode>
                <c:ptCount val="96"/>
                <c:pt idx="0">
                  <c:v>3106.62</c:v>
                </c:pt>
                <c:pt idx="1">
                  <c:v>3099.42</c:v>
                </c:pt>
                <c:pt idx="2">
                  <c:v>3070.8</c:v>
                </c:pt>
                <c:pt idx="3">
                  <c:v>3050.46</c:v>
                </c:pt>
                <c:pt idx="4">
                  <c:v>3028.86</c:v>
                </c:pt>
                <c:pt idx="5">
                  <c:v>3009.78</c:v>
                </c:pt>
                <c:pt idx="6">
                  <c:v>3006</c:v>
                </c:pt>
                <c:pt idx="7">
                  <c:v>3008.34</c:v>
                </c:pt>
                <c:pt idx="8">
                  <c:v>2985.66</c:v>
                </c:pt>
                <c:pt idx="9">
                  <c:v>2957.04</c:v>
                </c:pt>
                <c:pt idx="10">
                  <c:v>2942.64</c:v>
                </c:pt>
                <c:pt idx="11">
                  <c:v>2942.82</c:v>
                </c:pt>
                <c:pt idx="12">
                  <c:v>2947.14</c:v>
                </c:pt>
                <c:pt idx="13">
                  <c:v>2941.56</c:v>
                </c:pt>
                <c:pt idx="14">
                  <c:v>2922.66</c:v>
                </c:pt>
                <c:pt idx="15">
                  <c:v>2907.72</c:v>
                </c:pt>
                <c:pt idx="16">
                  <c:v>2933.46</c:v>
                </c:pt>
                <c:pt idx="17">
                  <c:v>2943.72</c:v>
                </c:pt>
                <c:pt idx="18">
                  <c:v>2944.26</c:v>
                </c:pt>
                <c:pt idx="19">
                  <c:v>2962.08</c:v>
                </c:pt>
                <c:pt idx="20">
                  <c:v>2990.16</c:v>
                </c:pt>
                <c:pt idx="21">
                  <c:v>3039.48</c:v>
                </c:pt>
                <c:pt idx="22">
                  <c:v>3211.56</c:v>
                </c:pt>
                <c:pt idx="23">
                  <c:v>3262.32</c:v>
                </c:pt>
                <c:pt idx="24">
                  <c:v>3253.5</c:v>
                </c:pt>
                <c:pt idx="25">
                  <c:v>3392.46</c:v>
                </c:pt>
                <c:pt idx="26">
                  <c:v>3673.8000000000006</c:v>
                </c:pt>
                <c:pt idx="27">
                  <c:v>3777.12</c:v>
                </c:pt>
                <c:pt idx="28">
                  <c:v>3828.78</c:v>
                </c:pt>
                <c:pt idx="29">
                  <c:v>3860.46</c:v>
                </c:pt>
                <c:pt idx="30">
                  <c:v>3863.16</c:v>
                </c:pt>
                <c:pt idx="31">
                  <c:v>3929.04</c:v>
                </c:pt>
                <c:pt idx="32">
                  <c:v>4008.06</c:v>
                </c:pt>
                <c:pt idx="33">
                  <c:v>4107.78</c:v>
                </c:pt>
                <c:pt idx="34">
                  <c:v>4170.78</c:v>
                </c:pt>
                <c:pt idx="35">
                  <c:v>4266</c:v>
                </c:pt>
                <c:pt idx="36">
                  <c:v>4345.38</c:v>
                </c:pt>
                <c:pt idx="37">
                  <c:v>4409.28</c:v>
                </c:pt>
                <c:pt idx="38">
                  <c:v>4464.18</c:v>
                </c:pt>
                <c:pt idx="39">
                  <c:v>4491.8999999999996</c:v>
                </c:pt>
                <c:pt idx="40">
                  <c:v>4514.22</c:v>
                </c:pt>
                <c:pt idx="41">
                  <c:v>4537.4399999999996</c:v>
                </c:pt>
                <c:pt idx="42">
                  <c:v>4598.46</c:v>
                </c:pt>
                <c:pt idx="43">
                  <c:v>4599.18</c:v>
                </c:pt>
                <c:pt idx="44">
                  <c:v>4617.3599999999997</c:v>
                </c:pt>
                <c:pt idx="45">
                  <c:v>4594.8599999999997</c:v>
                </c:pt>
                <c:pt idx="46">
                  <c:v>4632.4799999999996</c:v>
                </c:pt>
                <c:pt idx="47">
                  <c:v>4644.72</c:v>
                </c:pt>
                <c:pt idx="48">
                  <c:v>4670.1000000000004</c:v>
                </c:pt>
                <c:pt idx="49">
                  <c:v>4662.54</c:v>
                </c:pt>
                <c:pt idx="50">
                  <c:v>4691.16</c:v>
                </c:pt>
                <c:pt idx="51">
                  <c:v>4668.3</c:v>
                </c:pt>
                <c:pt idx="52">
                  <c:v>4648.32</c:v>
                </c:pt>
                <c:pt idx="53">
                  <c:v>4674.42</c:v>
                </c:pt>
                <c:pt idx="54">
                  <c:v>4675.8599999999997</c:v>
                </c:pt>
                <c:pt idx="55">
                  <c:v>4663.8</c:v>
                </c:pt>
                <c:pt idx="56">
                  <c:v>4669.0200000000004</c:v>
                </c:pt>
                <c:pt idx="57">
                  <c:v>4693.1400000000003</c:v>
                </c:pt>
                <c:pt idx="58">
                  <c:v>4684.8599999999997</c:v>
                </c:pt>
                <c:pt idx="59">
                  <c:v>4656.96</c:v>
                </c:pt>
                <c:pt idx="60">
                  <c:v>4653.8999999999996</c:v>
                </c:pt>
                <c:pt idx="61">
                  <c:v>4710.0600000000004</c:v>
                </c:pt>
                <c:pt idx="62">
                  <c:v>4670.1000000000004</c:v>
                </c:pt>
                <c:pt idx="63">
                  <c:v>4649.76</c:v>
                </c:pt>
                <c:pt idx="64">
                  <c:v>4621.68</c:v>
                </c:pt>
                <c:pt idx="65">
                  <c:v>4582.4399999999996</c:v>
                </c:pt>
                <c:pt idx="66">
                  <c:v>4566.0600000000004</c:v>
                </c:pt>
                <c:pt idx="67">
                  <c:v>4491.8999999999996</c:v>
                </c:pt>
                <c:pt idx="68">
                  <c:v>4415.3999999999996</c:v>
                </c:pt>
                <c:pt idx="69">
                  <c:v>4326.66</c:v>
                </c:pt>
                <c:pt idx="70">
                  <c:v>4247.82</c:v>
                </c:pt>
                <c:pt idx="71">
                  <c:v>4258.9799999999996</c:v>
                </c:pt>
                <c:pt idx="72">
                  <c:v>4280.22</c:v>
                </c:pt>
                <c:pt idx="73">
                  <c:v>4216.5</c:v>
                </c:pt>
                <c:pt idx="74">
                  <c:v>4105.26</c:v>
                </c:pt>
                <c:pt idx="75">
                  <c:v>4072.5</c:v>
                </c:pt>
                <c:pt idx="76">
                  <c:v>4067.64</c:v>
                </c:pt>
                <c:pt idx="77">
                  <c:v>4010.58</c:v>
                </c:pt>
                <c:pt idx="78">
                  <c:v>3929.22</c:v>
                </c:pt>
                <c:pt idx="79">
                  <c:v>3833.46</c:v>
                </c:pt>
                <c:pt idx="80">
                  <c:v>3803.4</c:v>
                </c:pt>
                <c:pt idx="81">
                  <c:v>3776.58</c:v>
                </c:pt>
                <c:pt idx="82">
                  <c:v>3752.28</c:v>
                </c:pt>
                <c:pt idx="83">
                  <c:v>3726</c:v>
                </c:pt>
                <c:pt idx="84">
                  <c:v>3694.6800000000003</c:v>
                </c:pt>
                <c:pt idx="85">
                  <c:v>3658.1400000000003</c:v>
                </c:pt>
                <c:pt idx="86">
                  <c:v>3601.44</c:v>
                </c:pt>
                <c:pt idx="87">
                  <c:v>3560.94</c:v>
                </c:pt>
                <c:pt idx="88">
                  <c:v>3503.88</c:v>
                </c:pt>
                <c:pt idx="89">
                  <c:v>3390.48</c:v>
                </c:pt>
                <c:pt idx="90">
                  <c:v>3304.98</c:v>
                </c:pt>
                <c:pt idx="91">
                  <c:v>3268.98</c:v>
                </c:pt>
                <c:pt idx="92">
                  <c:v>3240.36</c:v>
                </c:pt>
                <c:pt idx="93">
                  <c:v>3208.14</c:v>
                </c:pt>
                <c:pt idx="94">
                  <c:v>3182.4</c:v>
                </c:pt>
                <c:pt idx="95">
                  <c:v>3162.6</c:v>
                </c:pt>
              </c:numCache>
            </c:numRef>
          </c:val>
          <c:smooth val="0"/>
        </c:ser>
        <c:ser>
          <c:idx val="126"/>
          <c:order val="125"/>
          <c:tx>
            <c:strRef>
              <c:f>'Energy Data'!$DX$104</c:f>
              <c:strCache>
                <c:ptCount val="1"/>
                <c:pt idx="0">
                  <c:v>5-Oct</c:v>
                </c:pt>
              </c:strCache>
            </c:strRef>
          </c:tx>
          <c:spPr>
            <a:ln w="34925" cap="rnd">
              <a:solidFill>
                <a:schemeClr val="accent1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Data'!$DX$105:$DX$200</c:f>
              <c:numCache>
                <c:formatCode>General</c:formatCode>
                <c:ptCount val="96"/>
                <c:pt idx="0">
                  <c:v>3106.26</c:v>
                </c:pt>
                <c:pt idx="1">
                  <c:v>3080.7</c:v>
                </c:pt>
                <c:pt idx="2">
                  <c:v>3069.72</c:v>
                </c:pt>
                <c:pt idx="3">
                  <c:v>3058.56</c:v>
                </c:pt>
                <c:pt idx="4">
                  <c:v>3023.64</c:v>
                </c:pt>
                <c:pt idx="5">
                  <c:v>3010.86</c:v>
                </c:pt>
                <c:pt idx="6">
                  <c:v>2993.22</c:v>
                </c:pt>
                <c:pt idx="7">
                  <c:v>2988.18</c:v>
                </c:pt>
                <c:pt idx="8">
                  <c:v>2973.96</c:v>
                </c:pt>
                <c:pt idx="9">
                  <c:v>2967.48</c:v>
                </c:pt>
                <c:pt idx="10">
                  <c:v>2973.6</c:v>
                </c:pt>
                <c:pt idx="11">
                  <c:v>2963.34</c:v>
                </c:pt>
                <c:pt idx="12">
                  <c:v>2955.24</c:v>
                </c:pt>
                <c:pt idx="13">
                  <c:v>2938.68</c:v>
                </c:pt>
                <c:pt idx="14">
                  <c:v>2939.58</c:v>
                </c:pt>
                <c:pt idx="15">
                  <c:v>2937.6</c:v>
                </c:pt>
                <c:pt idx="16">
                  <c:v>2940.48</c:v>
                </c:pt>
                <c:pt idx="17">
                  <c:v>2934.36</c:v>
                </c:pt>
                <c:pt idx="18">
                  <c:v>2944.8</c:v>
                </c:pt>
                <c:pt idx="19">
                  <c:v>2969.82</c:v>
                </c:pt>
                <c:pt idx="20">
                  <c:v>2984.76</c:v>
                </c:pt>
                <c:pt idx="21">
                  <c:v>3042.18</c:v>
                </c:pt>
                <c:pt idx="22">
                  <c:v>3201.3</c:v>
                </c:pt>
                <c:pt idx="23">
                  <c:v>3261.6</c:v>
                </c:pt>
                <c:pt idx="24">
                  <c:v>3344.22</c:v>
                </c:pt>
                <c:pt idx="25">
                  <c:v>3468.9599999999996</c:v>
                </c:pt>
                <c:pt idx="26">
                  <c:v>3757.1399999999994</c:v>
                </c:pt>
                <c:pt idx="27">
                  <c:v>3835.4400000000005</c:v>
                </c:pt>
                <c:pt idx="28">
                  <c:v>3916.44</c:v>
                </c:pt>
                <c:pt idx="29">
                  <c:v>3892.5</c:v>
                </c:pt>
                <c:pt idx="30">
                  <c:v>3904.3800000000006</c:v>
                </c:pt>
                <c:pt idx="31">
                  <c:v>3967.74</c:v>
                </c:pt>
                <c:pt idx="32">
                  <c:v>4055.94</c:v>
                </c:pt>
                <c:pt idx="33">
                  <c:v>4105.08</c:v>
                </c:pt>
                <c:pt idx="34">
                  <c:v>4167.18</c:v>
                </c:pt>
                <c:pt idx="35">
                  <c:v>4240.8</c:v>
                </c:pt>
                <c:pt idx="36">
                  <c:v>4301.82</c:v>
                </c:pt>
                <c:pt idx="37">
                  <c:v>4356</c:v>
                </c:pt>
                <c:pt idx="38">
                  <c:v>4428.3599999999997</c:v>
                </c:pt>
                <c:pt idx="39">
                  <c:v>4472.1000000000004</c:v>
                </c:pt>
                <c:pt idx="40">
                  <c:v>4497.66</c:v>
                </c:pt>
                <c:pt idx="41">
                  <c:v>4485.42</c:v>
                </c:pt>
                <c:pt idx="42">
                  <c:v>4519.08</c:v>
                </c:pt>
                <c:pt idx="43">
                  <c:v>4536.3599999999997</c:v>
                </c:pt>
                <c:pt idx="44">
                  <c:v>4557.24</c:v>
                </c:pt>
                <c:pt idx="45">
                  <c:v>4566.24</c:v>
                </c:pt>
                <c:pt idx="46">
                  <c:v>4575.78</c:v>
                </c:pt>
                <c:pt idx="47">
                  <c:v>4592.16</c:v>
                </c:pt>
                <c:pt idx="48">
                  <c:v>4588.2</c:v>
                </c:pt>
                <c:pt idx="49">
                  <c:v>4587.4799999999996</c:v>
                </c:pt>
                <c:pt idx="50">
                  <c:v>4609.62</c:v>
                </c:pt>
                <c:pt idx="51">
                  <c:v>4634.82</c:v>
                </c:pt>
                <c:pt idx="52">
                  <c:v>4635.72</c:v>
                </c:pt>
                <c:pt idx="53">
                  <c:v>4626</c:v>
                </c:pt>
                <c:pt idx="54">
                  <c:v>4631.3999999999996</c:v>
                </c:pt>
                <c:pt idx="55">
                  <c:v>4635.72</c:v>
                </c:pt>
                <c:pt idx="56">
                  <c:v>4657.8599999999997</c:v>
                </c:pt>
                <c:pt idx="57">
                  <c:v>4708.26</c:v>
                </c:pt>
                <c:pt idx="58">
                  <c:v>4695.66</c:v>
                </c:pt>
                <c:pt idx="59">
                  <c:v>4659.3</c:v>
                </c:pt>
                <c:pt idx="60">
                  <c:v>4649.3999999999996</c:v>
                </c:pt>
                <c:pt idx="61">
                  <c:v>4630.1400000000003</c:v>
                </c:pt>
                <c:pt idx="62">
                  <c:v>4633.74</c:v>
                </c:pt>
                <c:pt idx="63">
                  <c:v>4627.9799999999996</c:v>
                </c:pt>
                <c:pt idx="64">
                  <c:v>4577.22</c:v>
                </c:pt>
                <c:pt idx="65">
                  <c:v>4546.26</c:v>
                </c:pt>
                <c:pt idx="66">
                  <c:v>4438.9799999999996</c:v>
                </c:pt>
                <c:pt idx="67">
                  <c:v>4343.58</c:v>
                </c:pt>
                <c:pt idx="68">
                  <c:v>4294.8</c:v>
                </c:pt>
                <c:pt idx="69">
                  <c:v>4195.62</c:v>
                </c:pt>
                <c:pt idx="70">
                  <c:v>4088.5200000000004</c:v>
                </c:pt>
                <c:pt idx="71">
                  <c:v>4059.18</c:v>
                </c:pt>
                <c:pt idx="72">
                  <c:v>4012.38</c:v>
                </c:pt>
                <c:pt idx="73">
                  <c:v>3976.92</c:v>
                </c:pt>
                <c:pt idx="74">
                  <c:v>3953.16</c:v>
                </c:pt>
                <c:pt idx="75">
                  <c:v>3945.24</c:v>
                </c:pt>
                <c:pt idx="76">
                  <c:v>3919.32</c:v>
                </c:pt>
                <c:pt idx="77">
                  <c:v>3859.3800000000006</c:v>
                </c:pt>
                <c:pt idx="78">
                  <c:v>3793.5</c:v>
                </c:pt>
                <c:pt idx="79">
                  <c:v>3769.56</c:v>
                </c:pt>
                <c:pt idx="80">
                  <c:v>3736.0799999999995</c:v>
                </c:pt>
                <c:pt idx="81">
                  <c:v>3697.74</c:v>
                </c:pt>
                <c:pt idx="82">
                  <c:v>3660.48</c:v>
                </c:pt>
                <c:pt idx="83">
                  <c:v>3631.68</c:v>
                </c:pt>
                <c:pt idx="84">
                  <c:v>3610.9799999999996</c:v>
                </c:pt>
                <c:pt idx="85">
                  <c:v>3572.4600000000005</c:v>
                </c:pt>
                <c:pt idx="86">
                  <c:v>3503.34</c:v>
                </c:pt>
                <c:pt idx="87">
                  <c:v>3465.36</c:v>
                </c:pt>
                <c:pt idx="88">
                  <c:v>3440.1600000000003</c:v>
                </c:pt>
                <c:pt idx="89">
                  <c:v>3370.86</c:v>
                </c:pt>
                <c:pt idx="90">
                  <c:v>3286.08</c:v>
                </c:pt>
                <c:pt idx="91">
                  <c:v>3240.54</c:v>
                </c:pt>
                <c:pt idx="92">
                  <c:v>3209.04</c:v>
                </c:pt>
                <c:pt idx="93">
                  <c:v>3147.3</c:v>
                </c:pt>
                <c:pt idx="94">
                  <c:v>3116.52</c:v>
                </c:pt>
                <c:pt idx="95">
                  <c:v>3102.48</c:v>
                </c:pt>
              </c:numCache>
            </c:numRef>
          </c:val>
          <c:smooth val="0"/>
        </c:ser>
        <c:ser>
          <c:idx val="127"/>
          <c:order val="126"/>
          <c:tx>
            <c:strRef>
              <c:f>'Energy Data'!$DY$104</c:f>
              <c:strCache>
                <c:ptCount val="1"/>
                <c:pt idx="0">
                  <c:v>10/6/2016</c:v>
                </c:pt>
              </c:strCache>
            </c:strRef>
          </c:tx>
          <c:spPr>
            <a:ln w="34925" cap="rnd">
              <a:solidFill>
                <a:schemeClr val="accent2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Data'!$DY$105:$DY$200</c:f>
              <c:numCache>
                <c:formatCode>General</c:formatCode>
                <c:ptCount val="96"/>
                <c:pt idx="0">
                  <c:v>3090.24</c:v>
                </c:pt>
                <c:pt idx="1">
                  <c:v>3064.14</c:v>
                </c:pt>
                <c:pt idx="2">
                  <c:v>3032.46</c:v>
                </c:pt>
                <c:pt idx="3">
                  <c:v>3029.94</c:v>
                </c:pt>
                <c:pt idx="4">
                  <c:v>3007.08</c:v>
                </c:pt>
                <c:pt idx="5">
                  <c:v>3008.52</c:v>
                </c:pt>
                <c:pt idx="6">
                  <c:v>2991.06</c:v>
                </c:pt>
                <c:pt idx="7">
                  <c:v>2982.96</c:v>
                </c:pt>
                <c:pt idx="8">
                  <c:v>2965.68</c:v>
                </c:pt>
                <c:pt idx="9">
                  <c:v>2955.6</c:v>
                </c:pt>
                <c:pt idx="10">
                  <c:v>2963.88</c:v>
                </c:pt>
                <c:pt idx="11">
                  <c:v>2938.32</c:v>
                </c:pt>
                <c:pt idx="12">
                  <c:v>2932.92</c:v>
                </c:pt>
                <c:pt idx="13">
                  <c:v>2928.96</c:v>
                </c:pt>
                <c:pt idx="14">
                  <c:v>2925.54</c:v>
                </c:pt>
                <c:pt idx="15">
                  <c:v>2905.02</c:v>
                </c:pt>
                <c:pt idx="16">
                  <c:v>2929.14</c:v>
                </c:pt>
                <c:pt idx="17">
                  <c:v>2935.98</c:v>
                </c:pt>
                <c:pt idx="18">
                  <c:v>2954.88</c:v>
                </c:pt>
                <c:pt idx="19">
                  <c:v>2970.9</c:v>
                </c:pt>
                <c:pt idx="20">
                  <c:v>2984.76</c:v>
                </c:pt>
                <c:pt idx="21">
                  <c:v>3029.76</c:v>
                </c:pt>
                <c:pt idx="22">
                  <c:v>3214.08</c:v>
                </c:pt>
                <c:pt idx="23">
                  <c:v>3250.08</c:v>
                </c:pt>
                <c:pt idx="24">
                  <c:v>3290.22</c:v>
                </c:pt>
                <c:pt idx="25">
                  <c:v>3407.58</c:v>
                </c:pt>
                <c:pt idx="26">
                  <c:v>3720.5999999999995</c:v>
                </c:pt>
                <c:pt idx="27">
                  <c:v>3816.9</c:v>
                </c:pt>
                <c:pt idx="28">
                  <c:v>3856.86</c:v>
                </c:pt>
                <c:pt idx="29">
                  <c:v>3839.22</c:v>
                </c:pt>
                <c:pt idx="30">
                  <c:v>3875.04</c:v>
                </c:pt>
                <c:pt idx="31">
                  <c:v>3913.1999999999994</c:v>
                </c:pt>
                <c:pt idx="32">
                  <c:v>3973.6799999999994</c:v>
                </c:pt>
                <c:pt idx="33">
                  <c:v>4040.1</c:v>
                </c:pt>
                <c:pt idx="34">
                  <c:v>4128.12</c:v>
                </c:pt>
                <c:pt idx="35">
                  <c:v>4183.74</c:v>
                </c:pt>
                <c:pt idx="36">
                  <c:v>4272.66</c:v>
                </c:pt>
                <c:pt idx="37">
                  <c:v>4352.58</c:v>
                </c:pt>
                <c:pt idx="38">
                  <c:v>4365.54</c:v>
                </c:pt>
                <c:pt idx="39">
                  <c:v>4390.74</c:v>
                </c:pt>
                <c:pt idx="40">
                  <c:v>4432.8599999999997</c:v>
                </c:pt>
                <c:pt idx="41">
                  <c:v>4457.88</c:v>
                </c:pt>
                <c:pt idx="42">
                  <c:v>4490.28</c:v>
                </c:pt>
                <c:pt idx="43">
                  <c:v>4518.72</c:v>
                </c:pt>
                <c:pt idx="44">
                  <c:v>4530.6000000000004</c:v>
                </c:pt>
                <c:pt idx="45">
                  <c:v>4566.96</c:v>
                </c:pt>
                <c:pt idx="46">
                  <c:v>4586.58</c:v>
                </c:pt>
                <c:pt idx="47">
                  <c:v>4564.4399999999996</c:v>
                </c:pt>
                <c:pt idx="48">
                  <c:v>4601.5200000000004</c:v>
                </c:pt>
                <c:pt idx="49">
                  <c:v>4596.84</c:v>
                </c:pt>
                <c:pt idx="50">
                  <c:v>4570.38</c:v>
                </c:pt>
                <c:pt idx="51">
                  <c:v>4530.6000000000004</c:v>
                </c:pt>
                <c:pt idx="52">
                  <c:v>4543.92</c:v>
                </c:pt>
                <c:pt idx="53">
                  <c:v>4573.62</c:v>
                </c:pt>
                <c:pt idx="54">
                  <c:v>4606.0200000000004</c:v>
                </c:pt>
                <c:pt idx="55">
                  <c:v>4610.7</c:v>
                </c:pt>
                <c:pt idx="56">
                  <c:v>4604.9399999999996</c:v>
                </c:pt>
                <c:pt idx="57">
                  <c:v>4603.68</c:v>
                </c:pt>
                <c:pt idx="58">
                  <c:v>4589.82</c:v>
                </c:pt>
                <c:pt idx="59">
                  <c:v>4584.42</c:v>
                </c:pt>
                <c:pt idx="60">
                  <c:v>4603.1400000000003</c:v>
                </c:pt>
                <c:pt idx="61">
                  <c:v>4566.24</c:v>
                </c:pt>
                <c:pt idx="62">
                  <c:v>4552.92</c:v>
                </c:pt>
                <c:pt idx="63">
                  <c:v>4534.2</c:v>
                </c:pt>
                <c:pt idx="64">
                  <c:v>4520.16</c:v>
                </c:pt>
                <c:pt idx="65">
                  <c:v>4516.0200000000004</c:v>
                </c:pt>
                <c:pt idx="66">
                  <c:v>4455.54</c:v>
                </c:pt>
                <c:pt idx="67">
                  <c:v>4338.8999999999996</c:v>
                </c:pt>
                <c:pt idx="68">
                  <c:v>4313.34</c:v>
                </c:pt>
                <c:pt idx="69">
                  <c:v>4233.0600000000004</c:v>
                </c:pt>
                <c:pt idx="70">
                  <c:v>4127.9399999999996</c:v>
                </c:pt>
                <c:pt idx="71">
                  <c:v>4092.3</c:v>
                </c:pt>
                <c:pt idx="72">
                  <c:v>4158</c:v>
                </c:pt>
                <c:pt idx="73">
                  <c:v>4097.5200000000004</c:v>
                </c:pt>
                <c:pt idx="74">
                  <c:v>3952.7999999999997</c:v>
                </c:pt>
                <c:pt idx="75">
                  <c:v>3946.86</c:v>
                </c:pt>
                <c:pt idx="76">
                  <c:v>3924.18</c:v>
                </c:pt>
                <c:pt idx="77">
                  <c:v>3865.14</c:v>
                </c:pt>
                <c:pt idx="78">
                  <c:v>3763.98</c:v>
                </c:pt>
                <c:pt idx="79">
                  <c:v>3744.36</c:v>
                </c:pt>
                <c:pt idx="80">
                  <c:v>3725.6400000000003</c:v>
                </c:pt>
                <c:pt idx="81">
                  <c:v>3719.52</c:v>
                </c:pt>
                <c:pt idx="82">
                  <c:v>3706.0200000000004</c:v>
                </c:pt>
                <c:pt idx="83">
                  <c:v>3657.4199999999996</c:v>
                </c:pt>
                <c:pt idx="84">
                  <c:v>3618.9000000000005</c:v>
                </c:pt>
                <c:pt idx="85">
                  <c:v>3579.3</c:v>
                </c:pt>
                <c:pt idx="86">
                  <c:v>3525.48</c:v>
                </c:pt>
                <c:pt idx="87">
                  <c:v>3452.76</c:v>
                </c:pt>
                <c:pt idx="88">
                  <c:v>3365.64</c:v>
                </c:pt>
                <c:pt idx="89">
                  <c:v>3307.68</c:v>
                </c:pt>
                <c:pt idx="90">
                  <c:v>3234.24</c:v>
                </c:pt>
                <c:pt idx="91">
                  <c:v>3219.12</c:v>
                </c:pt>
                <c:pt idx="92">
                  <c:v>3202.74</c:v>
                </c:pt>
                <c:pt idx="93">
                  <c:v>3166.38</c:v>
                </c:pt>
                <c:pt idx="94">
                  <c:v>3151.8</c:v>
                </c:pt>
                <c:pt idx="95">
                  <c:v>3134.34</c:v>
                </c:pt>
              </c:numCache>
            </c:numRef>
          </c:val>
          <c:smooth val="0"/>
        </c:ser>
        <c:ser>
          <c:idx val="128"/>
          <c:order val="127"/>
          <c:tx>
            <c:strRef>
              <c:f>'Energy Data'!$DZ$104</c:f>
              <c:strCache>
                <c:ptCount val="1"/>
                <c:pt idx="0">
                  <c:v>10/7/2016</c:v>
                </c:pt>
              </c:strCache>
            </c:strRef>
          </c:tx>
          <c:spPr>
            <a:ln w="34925" cap="rnd">
              <a:solidFill>
                <a:schemeClr val="accent3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Data'!$DZ$105:$DZ$200</c:f>
              <c:numCache>
                <c:formatCode>General</c:formatCode>
                <c:ptCount val="96"/>
                <c:pt idx="0">
                  <c:v>3093.48</c:v>
                </c:pt>
                <c:pt idx="1">
                  <c:v>3071.88</c:v>
                </c:pt>
                <c:pt idx="2">
                  <c:v>3072.24</c:v>
                </c:pt>
                <c:pt idx="3">
                  <c:v>3056.76</c:v>
                </c:pt>
                <c:pt idx="4">
                  <c:v>3008.52</c:v>
                </c:pt>
                <c:pt idx="5">
                  <c:v>2988.54</c:v>
                </c:pt>
                <c:pt idx="6">
                  <c:v>2976.48</c:v>
                </c:pt>
                <c:pt idx="7">
                  <c:v>2988.18</c:v>
                </c:pt>
                <c:pt idx="8">
                  <c:v>2977.2</c:v>
                </c:pt>
                <c:pt idx="9">
                  <c:v>2969.64</c:v>
                </c:pt>
                <c:pt idx="10">
                  <c:v>2961.18</c:v>
                </c:pt>
                <c:pt idx="11">
                  <c:v>2974.86</c:v>
                </c:pt>
                <c:pt idx="12">
                  <c:v>2953.26</c:v>
                </c:pt>
                <c:pt idx="13">
                  <c:v>2936.88</c:v>
                </c:pt>
                <c:pt idx="14">
                  <c:v>2937.96</c:v>
                </c:pt>
                <c:pt idx="15">
                  <c:v>2952.36</c:v>
                </c:pt>
                <c:pt idx="16">
                  <c:v>2960.28</c:v>
                </c:pt>
                <c:pt idx="17">
                  <c:v>2960.82</c:v>
                </c:pt>
                <c:pt idx="18">
                  <c:v>2972.7</c:v>
                </c:pt>
                <c:pt idx="19">
                  <c:v>2982.6</c:v>
                </c:pt>
                <c:pt idx="20">
                  <c:v>2986.92</c:v>
                </c:pt>
                <c:pt idx="21">
                  <c:v>3045.24</c:v>
                </c:pt>
                <c:pt idx="22">
                  <c:v>3171.96</c:v>
                </c:pt>
                <c:pt idx="23">
                  <c:v>3204.36</c:v>
                </c:pt>
                <c:pt idx="24">
                  <c:v>3292.92</c:v>
                </c:pt>
                <c:pt idx="25">
                  <c:v>3401.46</c:v>
                </c:pt>
                <c:pt idx="26">
                  <c:v>3665.1600000000003</c:v>
                </c:pt>
                <c:pt idx="27">
                  <c:v>3754.62</c:v>
                </c:pt>
                <c:pt idx="28">
                  <c:v>3789.9</c:v>
                </c:pt>
                <c:pt idx="29">
                  <c:v>3824.8199999999997</c:v>
                </c:pt>
                <c:pt idx="30">
                  <c:v>3842.4600000000005</c:v>
                </c:pt>
                <c:pt idx="31">
                  <c:v>3862.0800000000004</c:v>
                </c:pt>
                <c:pt idx="32">
                  <c:v>3922.2</c:v>
                </c:pt>
                <c:pt idx="33">
                  <c:v>4007.7</c:v>
                </c:pt>
                <c:pt idx="34">
                  <c:v>4067.28</c:v>
                </c:pt>
                <c:pt idx="35">
                  <c:v>4108.8599999999997</c:v>
                </c:pt>
                <c:pt idx="36">
                  <c:v>4171.8599999999997</c:v>
                </c:pt>
                <c:pt idx="37">
                  <c:v>4229.46</c:v>
                </c:pt>
                <c:pt idx="38">
                  <c:v>4263.84</c:v>
                </c:pt>
                <c:pt idx="39">
                  <c:v>4303.26</c:v>
                </c:pt>
                <c:pt idx="40">
                  <c:v>4356.3599999999997</c:v>
                </c:pt>
                <c:pt idx="41">
                  <c:v>4390.2</c:v>
                </c:pt>
                <c:pt idx="42">
                  <c:v>4433.3999999999996</c:v>
                </c:pt>
                <c:pt idx="43">
                  <c:v>4449.24</c:v>
                </c:pt>
                <c:pt idx="44">
                  <c:v>4446.18</c:v>
                </c:pt>
                <c:pt idx="45">
                  <c:v>4470.3</c:v>
                </c:pt>
                <c:pt idx="46">
                  <c:v>4478.58</c:v>
                </c:pt>
                <c:pt idx="47">
                  <c:v>4492.08</c:v>
                </c:pt>
                <c:pt idx="48">
                  <c:v>4544.46</c:v>
                </c:pt>
                <c:pt idx="49">
                  <c:v>4556.7</c:v>
                </c:pt>
                <c:pt idx="50">
                  <c:v>4537.08</c:v>
                </c:pt>
                <c:pt idx="51">
                  <c:v>4555.8</c:v>
                </c:pt>
                <c:pt idx="52">
                  <c:v>4564.9799999999996</c:v>
                </c:pt>
                <c:pt idx="53">
                  <c:v>4561.0200000000004</c:v>
                </c:pt>
                <c:pt idx="54">
                  <c:v>4556.88</c:v>
                </c:pt>
                <c:pt idx="55">
                  <c:v>4563</c:v>
                </c:pt>
                <c:pt idx="56">
                  <c:v>4558.8599999999997</c:v>
                </c:pt>
                <c:pt idx="57">
                  <c:v>4530.6000000000004</c:v>
                </c:pt>
                <c:pt idx="58">
                  <c:v>4498.0200000000004</c:v>
                </c:pt>
                <c:pt idx="59">
                  <c:v>4496.9399999999996</c:v>
                </c:pt>
                <c:pt idx="60">
                  <c:v>4441.32</c:v>
                </c:pt>
                <c:pt idx="61">
                  <c:v>4424.58</c:v>
                </c:pt>
                <c:pt idx="62">
                  <c:v>4405.68</c:v>
                </c:pt>
                <c:pt idx="63">
                  <c:v>4386.42</c:v>
                </c:pt>
                <c:pt idx="64">
                  <c:v>4362.84</c:v>
                </c:pt>
                <c:pt idx="65">
                  <c:v>4345.2</c:v>
                </c:pt>
                <c:pt idx="66">
                  <c:v>4282.38</c:v>
                </c:pt>
                <c:pt idx="67">
                  <c:v>4213.4399999999996</c:v>
                </c:pt>
                <c:pt idx="68">
                  <c:v>4134.24</c:v>
                </c:pt>
                <c:pt idx="69">
                  <c:v>4040.8200000000006</c:v>
                </c:pt>
                <c:pt idx="70">
                  <c:v>3935.52</c:v>
                </c:pt>
                <c:pt idx="71">
                  <c:v>3902.22</c:v>
                </c:pt>
                <c:pt idx="72">
                  <c:v>3873.78</c:v>
                </c:pt>
                <c:pt idx="73">
                  <c:v>3826.2599999999998</c:v>
                </c:pt>
                <c:pt idx="74">
                  <c:v>3803.7599999999998</c:v>
                </c:pt>
                <c:pt idx="75">
                  <c:v>3791.16</c:v>
                </c:pt>
                <c:pt idx="76">
                  <c:v>3767.9400000000005</c:v>
                </c:pt>
                <c:pt idx="77">
                  <c:v>3727.2600000000007</c:v>
                </c:pt>
                <c:pt idx="78">
                  <c:v>3659.5800000000004</c:v>
                </c:pt>
                <c:pt idx="79">
                  <c:v>3655.8</c:v>
                </c:pt>
                <c:pt idx="80">
                  <c:v>3596.4000000000005</c:v>
                </c:pt>
                <c:pt idx="81">
                  <c:v>3547.98</c:v>
                </c:pt>
                <c:pt idx="82">
                  <c:v>3534.84</c:v>
                </c:pt>
                <c:pt idx="83">
                  <c:v>3501</c:v>
                </c:pt>
                <c:pt idx="84">
                  <c:v>3457.7999999999997</c:v>
                </c:pt>
                <c:pt idx="85">
                  <c:v>3423.9599999999996</c:v>
                </c:pt>
                <c:pt idx="86">
                  <c:v>3376.62</c:v>
                </c:pt>
                <c:pt idx="87">
                  <c:v>3342.42</c:v>
                </c:pt>
                <c:pt idx="88">
                  <c:v>3295.62</c:v>
                </c:pt>
                <c:pt idx="89">
                  <c:v>3212.46</c:v>
                </c:pt>
                <c:pt idx="90">
                  <c:v>3155.04</c:v>
                </c:pt>
                <c:pt idx="91">
                  <c:v>3122.1</c:v>
                </c:pt>
                <c:pt idx="92">
                  <c:v>3097.98</c:v>
                </c:pt>
                <c:pt idx="93">
                  <c:v>3072.78</c:v>
                </c:pt>
                <c:pt idx="94">
                  <c:v>3067.92</c:v>
                </c:pt>
                <c:pt idx="95">
                  <c:v>3035.88</c:v>
                </c:pt>
              </c:numCache>
            </c:numRef>
          </c:val>
          <c:smooth val="0"/>
        </c:ser>
        <c:ser>
          <c:idx val="129"/>
          <c:order val="128"/>
          <c:tx>
            <c:strRef>
              <c:f>'Energy Data'!$EA$104</c:f>
              <c:strCache>
                <c:ptCount val="1"/>
                <c:pt idx="0">
                  <c:v>10/8/2016</c:v>
                </c:pt>
              </c:strCache>
            </c:strRef>
          </c:tx>
          <c:spPr>
            <a:ln w="34925" cap="rnd">
              <a:solidFill>
                <a:schemeClr val="accent4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Data'!$EA$105:$EA$200</c:f>
              <c:numCache>
                <c:formatCode>General</c:formatCode>
                <c:ptCount val="96"/>
                <c:pt idx="0">
                  <c:v>3007.62</c:v>
                </c:pt>
                <c:pt idx="1">
                  <c:v>2997</c:v>
                </c:pt>
                <c:pt idx="2">
                  <c:v>2981.16</c:v>
                </c:pt>
                <c:pt idx="3">
                  <c:v>2963.88</c:v>
                </c:pt>
                <c:pt idx="4">
                  <c:v>2939.22</c:v>
                </c:pt>
                <c:pt idx="5">
                  <c:v>2939.04</c:v>
                </c:pt>
                <c:pt idx="6">
                  <c:v>2928.42</c:v>
                </c:pt>
                <c:pt idx="7">
                  <c:v>2926.26</c:v>
                </c:pt>
                <c:pt idx="8">
                  <c:v>2935.8</c:v>
                </c:pt>
                <c:pt idx="9">
                  <c:v>2930.22</c:v>
                </c:pt>
                <c:pt idx="10">
                  <c:v>2888.1</c:v>
                </c:pt>
                <c:pt idx="11">
                  <c:v>2897.28</c:v>
                </c:pt>
                <c:pt idx="12">
                  <c:v>2876.04</c:v>
                </c:pt>
                <c:pt idx="13">
                  <c:v>2887.2</c:v>
                </c:pt>
                <c:pt idx="14">
                  <c:v>2870.1</c:v>
                </c:pt>
                <c:pt idx="15">
                  <c:v>2869.2</c:v>
                </c:pt>
                <c:pt idx="16">
                  <c:v>2862.18</c:v>
                </c:pt>
                <c:pt idx="17">
                  <c:v>2867.4</c:v>
                </c:pt>
                <c:pt idx="18">
                  <c:v>2878.2</c:v>
                </c:pt>
                <c:pt idx="19">
                  <c:v>2871.72</c:v>
                </c:pt>
                <c:pt idx="20">
                  <c:v>2881.62</c:v>
                </c:pt>
                <c:pt idx="21">
                  <c:v>2903.04</c:v>
                </c:pt>
                <c:pt idx="22">
                  <c:v>2978.28</c:v>
                </c:pt>
                <c:pt idx="23">
                  <c:v>3005.28</c:v>
                </c:pt>
                <c:pt idx="24">
                  <c:v>3007.44</c:v>
                </c:pt>
                <c:pt idx="25">
                  <c:v>3008.88</c:v>
                </c:pt>
                <c:pt idx="26">
                  <c:v>3067.38</c:v>
                </c:pt>
                <c:pt idx="27">
                  <c:v>3078.9</c:v>
                </c:pt>
                <c:pt idx="28">
                  <c:v>3068.64</c:v>
                </c:pt>
                <c:pt idx="29">
                  <c:v>3115.98</c:v>
                </c:pt>
                <c:pt idx="30">
                  <c:v>3149.1</c:v>
                </c:pt>
                <c:pt idx="31">
                  <c:v>3140.1</c:v>
                </c:pt>
                <c:pt idx="32">
                  <c:v>3149.28</c:v>
                </c:pt>
                <c:pt idx="33">
                  <c:v>3213.72</c:v>
                </c:pt>
                <c:pt idx="34">
                  <c:v>3318.12</c:v>
                </c:pt>
                <c:pt idx="35">
                  <c:v>3371.58</c:v>
                </c:pt>
                <c:pt idx="36">
                  <c:v>3393.72</c:v>
                </c:pt>
                <c:pt idx="37">
                  <c:v>3410.46</c:v>
                </c:pt>
                <c:pt idx="38">
                  <c:v>3412.26</c:v>
                </c:pt>
                <c:pt idx="39">
                  <c:v>3434.22</c:v>
                </c:pt>
                <c:pt idx="40">
                  <c:v>3436.92</c:v>
                </c:pt>
                <c:pt idx="41">
                  <c:v>3423.4200000000005</c:v>
                </c:pt>
                <c:pt idx="42">
                  <c:v>3421.0799999999995</c:v>
                </c:pt>
                <c:pt idx="43">
                  <c:v>3456.72</c:v>
                </c:pt>
                <c:pt idx="44">
                  <c:v>3469.32</c:v>
                </c:pt>
                <c:pt idx="45">
                  <c:v>3467.7</c:v>
                </c:pt>
                <c:pt idx="46">
                  <c:v>3465.9</c:v>
                </c:pt>
                <c:pt idx="47">
                  <c:v>3478.6799999999994</c:v>
                </c:pt>
                <c:pt idx="48">
                  <c:v>3479.4</c:v>
                </c:pt>
                <c:pt idx="49">
                  <c:v>3480.84</c:v>
                </c:pt>
                <c:pt idx="50">
                  <c:v>3516.6599999999994</c:v>
                </c:pt>
                <c:pt idx="51">
                  <c:v>3537.54</c:v>
                </c:pt>
                <c:pt idx="52">
                  <c:v>3523.6799999999994</c:v>
                </c:pt>
                <c:pt idx="53">
                  <c:v>3515.04</c:v>
                </c:pt>
                <c:pt idx="54">
                  <c:v>3528.18</c:v>
                </c:pt>
                <c:pt idx="55">
                  <c:v>3528.54</c:v>
                </c:pt>
                <c:pt idx="56">
                  <c:v>3496.5000000000005</c:v>
                </c:pt>
                <c:pt idx="57">
                  <c:v>3496.32</c:v>
                </c:pt>
                <c:pt idx="58">
                  <c:v>3498.12</c:v>
                </c:pt>
                <c:pt idx="59">
                  <c:v>3519.36</c:v>
                </c:pt>
                <c:pt idx="60">
                  <c:v>3514.14</c:v>
                </c:pt>
                <c:pt idx="61">
                  <c:v>3498.84</c:v>
                </c:pt>
                <c:pt idx="62">
                  <c:v>3508.92</c:v>
                </c:pt>
                <c:pt idx="63">
                  <c:v>3482.64</c:v>
                </c:pt>
                <c:pt idx="64">
                  <c:v>3462.6600000000003</c:v>
                </c:pt>
                <c:pt idx="65">
                  <c:v>3449.88</c:v>
                </c:pt>
                <c:pt idx="66">
                  <c:v>3454.56</c:v>
                </c:pt>
                <c:pt idx="67">
                  <c:v>3454.3800000000006</c:v>
                </c:pt>
                <c:pt idx="68">
                  <c:v>3444.66</c:v>
                </c:pt>
                <c:pt idx="69">
                  <c:v>3398.4</c:v>
                </c:pt>
                <c:pt idx="70">
                  <c:v>3383.28</c:v>
                </c:pt>
                <c:pt idx="71">
                  <c:v>3448.08</c:v>
                </c:pt>
                <c:pt idx="72">
                  <c:v>3496.5000000000005</c:v>
                </c:pt>
                <c:pt idx="73">
                  <c:v>3498.3</c:v>
                </c:pt>
                <c:pt idx="74">
                  <c:v>3496.5000000000005</c:v>
                </c:pt>
                <c:pt idx="75">
                  <c:v>3507.6600000000003</c:v>
                </c:pt>
                <c:pt idx="76">
                  <c:v>3506.76</c:v>
                </c:pt>
                <c:pt idx="77">
                  <c:v>3491.82</c:v>
                </c:pt>
                <c:pt idx="78">
                  <c:v>3465.72</c:v>
                </c:pt>
                <c:pt idx="79">
                  <c:v>3456.3599999999997</c:v>
                </c:pt>
                <c:pt idx="80">
                  <c:v>3450.24</c:v>
                </c:pt>
                <c:pt idx="81">
                  <c:v>3419.46</c:v>
                </c:pt>
                <c:pt idx="82">
                  <c:v>3393</c:v>
                </c:pt>
                <c:pt idx="83">
                  <c:v>3381.48</c:v>
                </c:pt>
                <c:pt idx="84">
                  <c:v>3346.38</c:v>
                </c:pt>
                <c:pt idx="85">
                  <c:v>3243.6</c:v>
                </c:pt>
                <c:pt idx="86">
                  <c:v>3222</c:v>
                </c:pt>
                <c:pt idx="87">
                  <c:v>3203.64</c:v>
                </c:pt>
                <c:pt idx="88">
                  <c:v>3184.74</c:v>
                </c:pt>
                <c:pt idx="89">
                  <c:v>3141.54</c:v>
                </c:pt>
                <c:pt idx="90">
                  <c:v>3108.6</c:v>
                </c:pt>
                <c:pt idx="91">
                  <c:v>3104.1</c:v>
                </c:pt>
                <c:pt idx="92">
                  <c:v>3073.86</c:v>
                </c:pt>
                <c:pt idx="93">
                  <c:v>3036.6</c:v>
                </c:pt>
                <c:pt idx="94">
                  <c:v>3005.82</c:v>
                </c:pt>
                <c:pt idx="95">
                  <c:v>3003.3</c:v>
                </c:pt>
              </c:numCache>
            </c:numRef>
          </c:val>
          <c:smooth val="0"/>
        </c:ser>
        <c:ser>
          <c:idx val="130"/>
          <c:order val="129"/>
          <c:tx>
            <c:strRef>
              <c:f>'Energy Data'!$EB$104</c:f>
              <c:strCache>
                <c:ptCount val="1"/>
                <c:pt idx="0">
                  <c:v>9-Oct</c:v>
                </c:pt>
              </c:strCache>
            </c:strRef>
          </c:tx>
          <c:spPr>
            <a:ln w="34925" cap="rnd">
              <a:solidFill>
                <a:schemeClr val="accent5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Data'!$EB$105:$EB$200</c:f>
              <c:numCache>
                <c:formatCode>General</c:formatCode>
                <c:ptCount val="96"/>
                <c:pt idx="0">
                  <c:v>2976.84</c:v>
                </c:pt>
                <c:pt idx="1">
                  <c:v>2958.84</c:v>
                </c:pt>
                <c:pt idx="2">
                  <c:v>2961</c:v>
                </c:pt>
                <c:pt idx="3">
                  <c:v>2942.64</c:v>
                </c:pt>
                <c:pt idx="4">
                  <c:v>2927.16</c:v>
                </c:pt>
                <c:pt idx="5">
                  <c:v>2914.38</c:v>
                </c:pt>
                <c:pt idx="6">
                  <c:v>2899.98</c:v>
                </c:pt>
                <c:pt idx="7">
                  <c:v>2902.5</c:v>
                </c:pt>
                <c:pt idx="8">
                  <c:v>2903.22</c:v>
                </c:pt>
                <c:pt idx="9">
                  <c:v>2879.28</c:v>
                </c:pt>
                <c:pt idx="10">
                  <c:v>2862.9</c:v>
                </c:pt>
                <c:pt idx="11">
                  <c:v>2867.58</c:v>
                </c:pt>
                <c:pt idx="12">
                  <c:v>2851.38</c:v>
                </c:pt>
                <c:pt idx="13">
                  <c:v>2851.2</c:v>
                </c:pt>
                <c:pt idx="14">
                  <c:v>2842.74</c:v>
                </c:pt>
                <c:pt idx="15">
                  <c:v>2831.22</c:v>
                </c:pt>
                <c:pt idx="16">
                  <c:v>2837.34</c:v>
                </c:pt>
                <c:pt idx="17">
                  <c:v>2826.72</c:v>
                </c:pt>
                <c:pt idx="18">
                  <c:v>2831.04</c:v>
                </c:pt>
                <c:pt idx="19">
                  <c:v>2842.02</c:v>
                </c:pt>
                <c:pt idx="20">
                  <c:v>2833.74</c:v>
                </c:pt>
                <c:pt idx="21">
                  <c:v>2866.68</c:v>
                </c:pt>
                <c:pt idx="22">
                  <c:v>2964.06</c:v>
                </c:pt>
                <c:pt idx="23">
                  <c:v>2972.34</c:v>
                </c:pt>
                <c:pt idx="24">
                  <c:v>2940.66</c:v>
                </c:pt>
                <c:pt idx="25">
                  <c:v>2689.56</c:v>
                </c:pt>
                <c:pt idx="26">
                  <c:v>2655.18</c:v>
                </c:pt>
                <c:pt idx="27">
                  <c:v>2731.14</c:v>
                </c:pt>
                <c:pt idx="28">
                  <c:v>2741.76</c:v>
                </c:pt>
                <c:pt idx="29">
                  <c:v>2727.54</c:v>
                </c:pt>
                <c:pt idx="30">
                  <c:v>2746.26</c:v>
                </c:pt>
                <c:pt idx="31">
                  <c:v>2693.52</c:v>
                </c:pt>
                <c:pt idx="32">
                  <c:v>2711.34</c:v>
                </c:pt>
                <c:pt idx="33">
                  <c:v>2763.36</c:v>
                </c:pt>
                <c:pt idx="34">
                  <c:v>2785.86</c:v>
                </c:pt>
                <c:pt idx="35">
                  <c:v>2809.08</c:v>
                </c:pt>
                <c:pt idx="36">
                  <c:v>2849.58</c:v>
                </c:pt>
                <c:pt idx="37">
                  <c:v>2893.32</c:v>
                </c:pt>
                <c:pt idx="38">
                  <c:v>2950.92</c:v>
                </c:pt>
                <c:pt idx="39">
                  <c:v>2983.32</c:v>
                </c:pt>
                <c:pt idx="40">
                  <c:v>3155.58</c:v>
                </c:pt>
                <c:pt idx="41">
                  <c:v>3114.18</c:v>
                </c:pt>
                <c:pt idx="42">
                  <c:v>3043.08</c:v>
                </c:pt>
                <c:pt idx="43">
                  <c:v>3074.4</c:v>
                </c:pt>
                <c:pt idx="44">
                  <c:v>3090.6</c:v>
                </c:pt>
                <c:pt idx="45">
                  <c:v>3093.48</c:v>
                </c:pt>
                <c:pt idx="46">
                  <c:v>3094.02</c:v>
                </c:pt>
                <c:pt idx="47">
                  <c:v>3085.38</c:v>
                </c:pt>
                <c:pt idx="48">
                  <c:v>3101.4</c:v>
                </c:pt>
                <c:pt idx="49">
                  <c:v>3132</c:v>
                </c:pt>
                <c:pt idx="50">
                  <c:v>3141.36</c:v>
                </c:pt>
                <c:pt idx="51">
                  <c:v>3163.68</c:v>
                </c:pt>
                <c:pt idx="52">
                  <c:v>3180.42</c:v>
                </c:pt>
                <c:pt idx="53">
                  <c:v>3166.02</c:v>
                </c:pt>
                <c:pt idx="54">
                  <c:v>3200.4</c:v>
                </c:pt>
                <c:pt idx="55">
                  <c:v>3264.66</c:v>
                </c:pt>
                <c:pt idx="56">
                  <c:v>3289.68</c:v>
                </c:pt>
                <c:pt idx="57">
                  <c:v>3286.8</c:v>
                </c:pt>
                <c:pt idx="58">
                  <c:v>3276</c:v>
                </c:pt>
                <c:pt idx="59">
                  <c:v>3264.48</c:v>
                </c:pt>
                <c:pt idx="60">
                  <c:v>3251.16</c:v>
                </c:pt>
                <c:pt idx="61">
                  <c:v>3261.96</c:v>
                </c:pt>
                <c:pt idx="62">
                  <c:v>3219.48</c:v>
                </c:pt>
                <c:pt idx="63">
                  <c:v>3205.8</c:v>
                </c:pt>
                <c:pt idx="64">
                  <c:v>3199.32</c:v>
                </c:pt>
                <c:pt idx="65">
                  <c:v>3172.86</c:v>
                </c:pt>
                <c:pt idx="66">
                  <c:v>3164.4</c:v>
                </c:pt>
                <c:pt idx="67">
                  <c:v>3147.48</c:v>
                </c:pt>
                <c:pt idx="68">
                  <c:v>3148.2</c:v>
                </c:pt>
                <c:pt idx="69">
                  <c:v>2723.04</c:v>
                </c:pt>
                <c:pt idx="70">
                  <c:v>2939.04</c:v>
                </c:pt>
                <c:pt idx="71">
                  <c:v>2971.8</c:v>
                </c:pt>
                <c:pt idx="72">
                  <c:v>2960.82</c:v>
                </c:pt>
                <c:pt idx="73">
                  <c:v>2976.12</c:v>
                </c:pt>
                <c:pt idx="74">
                  <c:v>2985.12</c:v>
                </c:pt>
                <c:pt idx="75">
                  <c:v>2967.48</c:v>
                </c:pt>
                <c:pt idx="76">
                  <c:v>2960.64</c:v>
                </c:pt>
                <c:pt idx="77">
                  <c:v>2952.54</c:v>
                </c:pt>
                <c:pt idx="78">
                  <c:v>2924.82</c:v>
                </c:pt>
                <c:pt idx="79">
                  <c:v>2943.9</c:v>
                </c:pt>
                <c:pt idx="80">
                  <c:v>2939.58</c:v>
                </c:pt>
                <c:pt idx="81">
                  <c:v>2917.8</c:v>
                </c:pt>
                <c:pt idx="82">
                  <c:v>2881.26</c:v>
                </c:pt>
                <c:pt idx="83">
                  <c:v>2862.72</c:v>
                </c:pt>
                <c:pt idx="84">
                  <c:v>2844.18</c:v>
                </c:pt>
                <c:pt idx="85">
                  <c:v>2913.3</c:v>
                </c:pt>
                <c:pt idx="86">
                  <c:v>2921.4</c:v>
                </c:pt>
                <c:pt idx="87">
                  <c:v>2878.92</c:v>
                </c:pt>
                <c:pt idx="88">
                  <c:v>2869.38</c:v>
                </c:pt>
                <c:pt idx="89">
                  <c:v>2847.6</c:v>
                </c:pt>
                <c:pt idx="90">
                  <c:v>2829.78</c:v>
                </c:pt>
                <c:pt idx="91">
                  <c:v>2801.88</c:v>
                </c:pt>
                <c:pt idx="92">
                  <c:v>2799.9</c:v>
                </c:pt>
                <c:pt idx="93">
                  <c:v>2780.28</c:v>
                </c:pt>
                <c:pt idx="94">
                  <c:v>2768.04</c:v>
                </c:pt>
                <c:pt idx="95">
                  <c:v>2745.54</c:v>
                </c:pt>
              </c:numCache>
            </c:numRef>
          </c:val>
          <c:smooth val="0"/>
        </c:ser>
        <c:ser>
          <c:idx val="131"/>
          <c:order val="130"/>
          <c:tx>
            <c:strRef>
              <c:f>'Energy Data'!$EC$104</c:f>
              <c:strCache>
                <c:ptCount val="1"/>
                <c:pt idx="0">
                  <c:v>10-Oct</c:v>
                </c:pt>
              </c:strCache>
            </c:strRef>
          </c:tx>
          <c:spPr>
            <a:ln w="34925" cap="rnd">
              <a:solidFill>
                <a:schemeClr val="accent6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Data'!$EC$105:$EC$200</c:f>
              <c:numCache>
                <c:formatCode>General</c:formatCode>
                <c:ptCount val="96"/>
                <c:pt idx="0">
                  <c:v>2741.22</c:v>
                </c:pt>
                <c:pt idx="1">
                  <c:v>2728.44</c:v>
                </c:pt>
                <c:pt idx="2">
                  <c:v>2713.86</c:v>
                </c:pt>
                <c:pt idx="3">
                  <c:v>2709.54</c:v>
                </c:pt>
                <c:pt idx="4">
                  <c:v>2670.84</c:v>
                </c:pt>
                <c:pt idx="5">
                  <c:v>2670.12</c:v>
                </c:pt>
                <c:pt idx="6">
                  <c:v>2660.94</c:v>
                </c:pt>
                <c:pt idx="7">
                  <c:v>2664.9</c:v>
                </c:pt>
                <c:pt idx="8">
                  <c:v>2640.42</c:v>
                </c:pt>
                <c:pt idx="9">
                  <c:v>2647.08</c:v>
                </c:pt>
                <c:pt idx="10">
                  <c:v>2620.2600000000002</c:v>
                </c:pt>
                <c:pt idx="11">
                  <c:v>2631.42</c:v>
                </c:pt>
                <c:pt idx="12">
                  <c:v>2620.08</c:v>
                </c:pt>
                <c:pt idx="13">
                  <c:v>2628.72</c:v>
                </c:pt>
                <c:pt idx="14">
                  <c:v>2649.06</c:v>
                </c:pt>
                <c:pt idx="15">
                  <c:v>2675.34</c:v>
                </c:pt>
                <c:pt idx="16">
                  <c:v>2665.44</c:v>
                </c:pt>
                <c:pt idx="17">
                  <c:v>2666.34</c:v>
                </c:pt>
                <c:pt idx="18">
                  <c:v>2682</c:v>
                </c:pt>
                <c:pt idx="19">
                  <c:v>2693.16</c:v>
                </c:pt>
                <c:pt idx="20">
                  <c:v>2707.38</c:v>
                </c:pt>
                <c:pt idx="21">
                  <c:v>2765.34</c:v>
                </c:pt>
                <c:pt idx="22">
                  <c:v>2871</c:v>
                </c:pt>
                <c:pt idx="23">
                  <c:v>2940.12</c:v>
                </c:pt>
                <c:pt idx="24">
                  <c:v>3006.18</c:v>
                </c:pt>
                <c:pt idx="25">
                  <c:v>3087</c:v>
                </c:pt>
                <c:pt idx="26">
                  <c:v>3391.56</c:v>
                </c:pt>
                <c:pt idx="27">
                  <c:v>3444.3</c:v>
                </c:pt>
                <c:pt idx="28">
                  <c:v>3567.6</c:v>
                </c:pt>
                <c:pt idx="29">
                  <c:v>3608.64</c:v>
                </c:pt>
                <c:pt idx="30">
                  <c:v>3660.1199999999994</c:v>
                </c:pt>
                <c:pt idx="31">
                  <c:v>3683.16</c:v>
                </c:pt>
                <c:pt idx="32">
                  <c:v>3907.7999999999997</c:v>
                </c:pt>
                <c:pt idx="33">
                  <c:v>4088.88</c:v>
                </c:pt>
                <c:pt idx="34">
                  <c:v>4147.92</c:v>
                </c:pt>
                <c:pt idx="35">
                  <c:v>4216.68</c:v>
                </c:pt>
                <c:pt idx="36">
                  <c:v>4278.78</c:v>
                </c:pt>
                <c:pt idx="37">
                  <c:v>4325.3999999999996</c:v>
                </c:pt>
                <c:pt idx="38">
                  <c:v>4338</c:v>
                </c:pt>
                <c:pt idx="39">
                  <c:v>4363.38</c:v>
                </c:pt>
                <c:pt idx="40">
                  <c:v>4428.72</c:v>
                </c:pt>
                <c:pt idx="41">
                  <c:v>4501.62</c:v>
                </c:pt>
                <c:pt idx="42">
                  <c:v>4521.24</c:v>
                </c:pt>
                <c:pt idx="43">
                  <c:v>4531.8599999999997</c:v>
                </c:pt>
                <c:pt idx="44">
                  <c:v>4530.42</c:v>
                </c:pt>
                <c:pt idx="45">
                  <c:v>4515.12</c:v>
                </c:pt>
                <c:pt idx="46">
                  <c:v>4533.66</c:v>
                </c:pt>
                <c:pt idx="47">
                  <c:v>4550.9399999999996</c:v>
                </c:pt>
                <c:pt idx="48">
                  <c:v>4526.46</c:v>
                </c:pt>
                <c:pt idx="49">
                  <c:v>4566.24</c:v>
                </c:pt>
                <c:pt idx="50">
                  <c:v>4548.24</c:v>
                </c:pt>
                <c:pt idx="51">
                  <c:v>4558.32</c:v>
                </c:pt>
                <c:pt idx="52">
                  <c:v>4557.6000000000004</c:v>
                </c:pt>
                <c:pt idx="53">
                  <c:v>4571.82</c:v>
                </c:pt>
                <c:pt idx="54">
                  <c:v>4574.7</c:v>
                </c:pt>
                <c:pt idx="55">
                  <c:v>4589.28</c:v>
                </c:pt>
                <c:pt idx="56">
                  <c:v>4607.46</c:v>
                </c:pt>
                <c:pt idx="57">
                  <c:v>4596.84</c:v>
                </c:pt>
                <c:pt idx="58">
                  <c:v>4584.42</c:v>
                </c:pt>
                <c:pt idx="59">
                  <c:v>4649.3999999999996</c:v>
                </c:pt>
                <c:pt idx="60">
                  <c:v>4615.92</c:v>
                </c:pt>
                <c:pt idx="61">
                  <c:v>4584.6000000000004</c:v>
                </c:pt>
                <c:pt idx="62">
                  <c:v>4507.5600000000004</c:v>
                </c:pt>
                <c:pt idx="63">
                  <c:v>4516.38</c:v>
                </c:pt>
                <c:pt idx="64">
                  <c:v>4524.84</c:v>
                </c:pt>
                <c:pt idx="65">
                  <c:v>4470.66</c:v>
                </c:pt>
                <c:pt idx="66">
                  <c:v>4434.4799999999996</c:v>
                </c:pt>
                <c:pt idx="67">
                  <c:v>4378.8599999999997</c:v>
                </c:pt>
                <c:pt idx="68">
                  <c:v>4301.46</c:v>
                </c:pt>
                <c:pt idx="69">
                  <c:v>4234.8599999999997</c:v>
                </c:pt>
                <c:pt idx="70">
                  <c:v>4116.6000000000004</c:v>
                </c:pt>
                <c:pt idx="71">
                  <c:v>4058.2799999999997</c:v>
                </c:pt>
                <c:pt idx="72">
                  <c:v>4048.1999999999994</c:v>
                </c:pt>
                <c:pt idx="73">
                  <c:v>4022.82</c:v>
                </c:pt>
                <c:pt idx="74">
                  <c:v>4017.78</c:v>
                </c:pt>
                <c:pt idx="75">
                  <c:v>3991.68</c:v>
                </c:pt>
                <c:pt idx="76">
                  <c:v>3923.64</c:v>
                </c:pt>
                <c:pt idx="77">
                  <c:v>3859.7399999999993</c:v>
                </c:pt>
                <c:pt idx="78">
                  <c:v>3793.5</c:v>
                </c:pt>
                <c:pt idx="79">
                  <c:v>3771.1799999999994</c:v>
                </c:pt>
                <c:pt idx="80">
                  <c:v>3763.44</c:v>
                </c:pt>
                <c:pt idx="81">
                  <c:v>3728.7</c:v>
                </c:pt>
                <c:pt idx="82">
                  <c:v>3695.3999999999996</c:v>
                </c:pt>
                <c:pt idx="83">
                  <c:v>3659.7600000000007</c:v>
                </c:pt>
                <c:pt idx="84">
                  <c:v>3635.46</c:v>
                </c:pt>
                <c:pt idx="85">
                  <c:v>3543.84</c:v>
                </c:pt>
                <c:pt idx="86">
                  <c:v>3480.48</c:v>
                </c:pt>
                <c:pt idx="87">
                  <c:v>3481.74</c:v>
                </c:pt>
                <c:pt idx="88">
                  <c:v>3414.78</c:v>
                </c:pt>
                <c:pt idx="89">
                  <c:v>3341.16</c:v>
                </c:pt>
                <c:pt idx="90">
                  <c:v>3283.02</c:v>
                </c:pt>
                <c:pt idx="91">
                  <c:v>3258.18</c:v>
                </c:pt>
                <c:pt idx="92">
                  <c:v>3214.26</c:v>
                </c:pt>
                <c:pt idx="93">
                  <c:v>3175.56</c:v>
                </c:pt>
                <c:pt idx="94">
                  <c:v>3170.7</c:v>
                </c:pt>
                <c:pt idx="95">
                  <c:v>3149.28</c:v>
                </c:pt>
              </c:numCache>
            </c:numRef>
          </c:val>
          <c:smooth val="0"/>
        </c:ser>
        <c:ser>
          <c:idx val="132"/>
          <c:order val="131"/>
          <c:tx>
            <c:strRef>
              <c:f>'Energy Data'!$ED$104</c:f>
              <c:strCache>
                <c:ptCount val="1"/>
                <c:pt idx="0">
                  <c:v>10/11/2016</c:v>
                </c:pt>
              </c:strCache>
            </c:strRef>
          </c:tx>
          <c:spPr>
            <a:ln w="34925" cap="rnd">
              <a:solidFill>
                <a:schemeClr val="accent1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Data'!$ED$105:$ED$200</c:f>
              <c:numCache>
                <c:formatCode>General</c:formatCode>
                <c:ptCount val="96"/>
                <c:pt idx="0">
                  <c:v>3133.08</c:v>
                </c:pt>
                <c:pt idx="1">
                  <c:v>3112.56</c:v>
                </c:pt>
                <c:pt idx="2">
                  <c:v>3099.6</c:v>
                </c:pt>
                <c:pt idx="3">
                  <c:v>3087.36</c:v>
                </c:pt>
                <c:pt idx="4">
                  <c:v>3035.16</c:v>
                </c:pt>
                <c:pt idx="5">
                  <c:v>3008.88</c:v>
                </c:pt>
                <c:pt idx="6">
                  <c:v>2990.16</c:v>
                </c:pt>
                <c:pt idx="7">
                  <c:v>2984.94</c:v>
                </c:pt>
                <c:pt idx="8">
                  <c:v>2975.4</c:v>
                </c:pt>
                <c:pt idx="9">
                  <c:v>2973.96</c:v>
                </c:pt>
                <c:pt idx="10">
                  <c:v>2959.38</c:v>
                </c:pt>
                <c:pt idx="11">
                  <c:v>2937.6</c:v>
                </c:pt>
                <c:pt idx="12">
                  <c:v>2945.52</c:v>
                </c:pt>
                <c:pt idx="13">
                  <c:v>2937.96</c:v>
                </c:pt>
                <c:pt idx="14">
                  <c:v>2935.44</c:v>
                </c:pt>
                <c:pt idx="15">
                  <c:v>2935.26</c:v>
                </c:pt>
                <c:pt idx="16">
                  <c:v>2954.34</c:v>
                </c:pt>
                <c:pt idx="17">
                  <c:v>2940.66</c:v>
                </c:pt>
                <c:pt idx="18">
                  <c:v>2947.86</c:v>
                </c:pt>
                <c:pt idx="19">
                  <c:v>2951.1</c:v>
                </c:pt>
                <c:pt idx="20">
                  <c:v>2973.78</c:v>
                </c:pt>
                <c:pt idx="21">
                  <c:v>3041.28</c:v>
                </c:pt>
                <c:pt idx="22">
                  <c:v>3117.24</c:v>
                </c:pt>
                <c:pt idx="23">
                  <c:v>3168.18</c:v>
                </c:pt>
                <c:pt idx="24">
                  <c:v>3163.32</c:v>
                </c:pt>
                <c:pt idx="25">
                  <c:v>3278.16</c:v>
                </c:pt>
                <c:pt idx="26">
                  <c:v>3575.8799999999997</c:v>
                </c:pt>
                <c:pt idx="27">
                  <c:v>3683.5200000000004</c:v>
                </c:pt>
                <c:pt idx="28">
                  <c:v>3744.9</c:v>
                </c:pt>
                <c:pt idx="29">
                  <c:v>3787.5600000000004</c:v>
                </c:pt>
                <c:pt idx="30">
                  <c:v>3821.9399999999996</c:v>
                </c:pt>
                <c:pt idx="31">
                  <c:v>3856.14</c:v>
                </c:pt>
                <c:pt idx="32">
                  <c:v>3978.9000000000005</c:v>
                </c:pt>
                <c:pt idx="33">
                  <c:v>4101.3</c:v>
                </c:pt>
                <c:pt idx="34">
                  <c:v>4156.0200000000004</c:v>
                </c:pt>
                <c:pt idx="35">
                  <c:v>4219.2</c:v>
                </c:pt>
                <c:pt idx="36">
                  <c:v>4297.32</c:v>
                </c:pt>
                <c:pt idx="37">
                  <c:v>4370.58</c:v>
                </c:pt>
                <c:pt idx="38">
                  <c:v>4402.9799999999996</c:v>
                </c:pt>
                <c:pt idx="39">
                  <c:v>4428.8999999999996</c:v>
                </c:pt>
                <c:pt idx="40">
                  <c:v>4461.3</c:v>
                </c:pt>
                <c:pt idx="41">
                  <c:v>4480.38</c:v>
                </c:pt>
                <c:pt idx="42">
                  <c:v>4520.34</c:v>
                </c:pt>
                <c:pt idx="43">
                  <c:v>4548.0600000000004</c:v>
                </c:pt>
                <c:pt idx="44">
                  <c:v>4598.6400000000003</c:v>
                </c:pt>
                <c:pt idx="45">
                  <c:v>4573.08</c:v>
                </c:pt>
                <c:pt idx="46">
                  <c:v>4570.92</c:v>
                </c:pt>
                <c:pt idx="47">
                  <c:v>4576.68</c:v>
                </c:pt>
                <c:pt idx="48">
                  <c:v>4596.12</c:v>
                </c:pt>
                <c:pt idx="49">
                  <c:v>4600.9799999999996</c:v>
                </c:pt>
                <c:pt idx="50">
                  <c:v>4587.84</c:v>
                </c:pt>
                <c:pt idx="51">
                  <c:v>4604.76</c:v>
                </c:pt>
                <c:pt idx="52">
                  <c:v>4613.3999999999996</c:v>
                </c:pt>
                <c:pt idx="53">
                  <c:v>4647.6000000000004</c:v>
                </c:pt>
                <c:pt idx="54">
                  <c:v>4663.8</c:v>
                </c:pt>
                <c:pt idx="55">
                  <c:v>4653.8999999999996</c:v>
                </c:pt>
                <c:pt idx="56">
                  <c:v>4621.68</c:v>
                </c:pt>
                <c:pt idx="57">
                  <c:v>4631.9399999999996</c:v>
                </c:pt>
                <c:pt idx="58">
                  <c:v>4616.28</c:v>
                </c:pt>
                <c:pt idx="59">
                  <c:v>4581.3599999999997</c:v>
                </c:pt>
                <c:pt idx="60">
                  <c:v>4592.7</c:v>
                </c:pt>
                <c:pt idx="61">
                  <c:v>4574.7</c:v>
                </c:pt>
                <c:pt idx="62">
                  <c:v>4529.34</c:v>
                </c:pt>
                <c:pt idx="63">
                  <c:v>4518.3599999999997</c:v>
                </c:pt>
                <c:pt idx="64">
                  <c:v>4491.3599999999997</c:v>
                </c:pt>
                <c:pt idx="65">
                  <c:v>4444.74</c:v>
                </c:pt>
                <c:pt idx="66">
                  <c:v>4423.68</c:v>
                </c:pt>
                <c:pt idx="67">
                  <c:v>4365.54</c:v>
                </c:pt>
                <c:pt idx="68">
                  <c:v>4358.7</c:v>
                </c:pt>
                <c:pt idx="69">
                  <c:v>4306.68</c:v>
                </c:pt>
                <c:pt idx="70">
                  <c:v>4220.28</c:v>
                </c:pt>
                <c:pt idx="71">
                  <c:v>4161.0600000000004</c:v>
                </c:pt>
                <c:pt idx="72">
                  <c:v>4168.9799999999996</c:v>
                </c:pt>
                <c:pt idx="73">
                  <c:v>4187.7</c:v>
                </c:pt>
                <c:pt idx="74">
                  <c:v>4156.92</c:v>
                </c:pt>
                <c:pt idx="75">
                  <c:v>4082.9400000000005</c:v>
                </c:pt>
                <c:pt idx="76">
                  <c:v>3935.1600000000003</c:v>
                </c:pt>
                <c:pt idx="77">
                  <c:v>3861.3599999999997</c:v>
                </c:pt>
                <c:pt idx="78">
                  <c:v>3783.6</c:v>
                </c:pt>
                <c:pt idx="79">
                  <c:v>3759.3</c:v>
                </c:pt>
                <c:pt idx="80">
                  <c:v>3741.48</c:v>
                </c:pt>
                <c:pt idx="81">
                  <c:v>3710.1600000000003</c:v>
                </c:pt>
                <c:pt idx="82">
                  <c:v>3687.3</c:v>
                </c:pt>
                <c:pt idx="83">
                  <c:v>3661.2</c:v>
                </c:pt>
                <c:pt idx="84">
                  <c:v>3632.76</c:v>
                </c:pt>
                <c:pt idx="85">
                  <c:v>3599.8199999999997</c:v>
                </c:pt>
                <c:pt idx="86">
                  <c:v>3530.3400000000006</c:v>
                </c:pt>
                <c:pt idx="87">
                  <c:v>3459.0599999999995</c:v>
                </c:pt>
                <c:pt idx="88">
                  <c:v>3414.24</c:v>
                </c:pt>
                <c:pt idx="89">
                  <c:v>3319.92</c:v>
                </c:pt>
                <c:pt idx="90">
                  <c:v>3264.12</c:v>
                </c:pt>
                <c:pt idx="91">
                  <c:v>3251.7</c:v>
                </c:pt>
                <c:pt idx="92">
                  <c:v>3217.5</c:v>
                </c:pt>
                <c:pt idx="93">
                  <c:v>3185.1</c:v>
                </c:pt>
                <c:pt idx="94">
                  <c:v>3156.84</c:v>
                </c:pt>
                <c:pt idx="95">
                  <c:v>3141.54</c:v>
                </c:pt>
              </c:numCache>
            </c:numRef>
          </c:val>
          <c:smooth val="0"/>
        </c:ser>
        <c:ser>
          <c:idx val="133"/>
          <c:order val="132"/>
          <c:tx>
            <c:strRef>
              <c:f>'Energy Data'!$EE$104</c:f>
              <c:strCache>
                <c:ptCount val="1"/>
                <c:pt idx="0">
                  <c:v>10/12/2016</c:v>
                </c:pt>
              </c:strCache>
            </c:strRef>
          </c:tx>
          <c:spPr>
            <a:ln w="34925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Data'!$EE$105:$EE$200</c:f>
              <c:numCache>
                <c:formatCode>General</c:formatCode>
                <c:ptCount val="96"/>
                <c:pt idx="0">
                  <c:v>3102.12</c:v>
                </c:pt>
                <c:pt idx="1">
                  <c:v>3089.16</c:v>
                </c:pt>
                <c:pt idx="2">
                  <c:v>3077.28</c:v>
                </c:pt>
                <c:pt idx="3">
                  <c:v>3044.16</c:v>
                </c:pt>
                <c:pt idx="4">
                  <c:v>3012.84</c:v>
                </c:pt>
                <c:pt idx="5">
                  <c:v>2990.7</c:v>
                </c:pt>
                <c:pt idx="6">
                  <c:v>2974.5</c:v>
                </c:pt>
                <c:pt idx="7">
                  <c:v>2968.02</c:v>
                </c:pt>
                <c:pt idx="8">
                  <c:v>2962.8</c:v>
                </c:pt>
                <c:pt idx="9">
                  <c:v>2955.06</c:v>
                </c:pt>
                <c:pt idx="10">
                  <c:v>2954.88</c:v>
                </c:pt>
                <c:pt idx="11">
                  <c:v>2952</c:v>
                </c:pt>
                <c:pt idx="12">
                  <c:v>2941.92</c:v>
                </c:pt>
                <c:pt idx="13">
                  <c:v>2938.14</c:v>
                </c:pt>
                <c:pt idx="14">
                  <c:v>2936.34</c:v>
                </c:pt>
                <c:pt idx="15">
                  <c:v>2947.5</c:v>
                </c:pt>
                <c:pt idx="16">
                  <c:v>2941.92</c:v>
                </c:pt>
                <c:pt idx="17">
                  <c:v>2950.2</c:v>
                </c:pt>
                <c:pt idx="18">
                  <c:v>2952.18</c:v>
                </c:pt>
                <c:pt idx="19">
                  <c:v>2970.72</c:v>
                </c:pt>
                <c:pt idx="20">
                  <c:v>2979.54</c:v>
                </c:pt>
                <c:pt idx="21">
                  <c:v>3032.1</c:v>
                </c:pt>
                <c:pt idx="22">
                  <c:v>3188.16</c:v>
                </c:pt>
                <c:pt idx="23">
                  <c:v>3242.34</c:v>
                </c:pt>
                <c:pt idx="24">
                  <c:v>3303.18</c:v>
                </c:pt>
                <c:pt idx="25">
                  <c:v>3447.8999999999996</c:v>
                </c:pt>
                <c:pt idx="26">
                  <c:v>3752.9999999999995</c:v>
                </c:pt>
                <c:pt idx="27">
                  <c:v>3854.7</c:v>
                </c:pt>
                <c:pt idx="28">
                  <c:v>3910.32</c:v>
                </c:pt>
                <c:pt idx="29">
                  <c:v>3895.7400000000002</c:v>
                </c:pt>
                <c:pt idx="30">
                  <c:v>3886.92</c:v>
                </c:pt>
                <c:pt idx="31">
                  <c:v>3913.92</c:v>
                </c:pt>
                <c:pt idx="32">
                  <c:v>3966.3000000000006</c:v>
                </c:pt>
                <c:pt idx="33">
                  <c:v>4047.3</c:v>
                </c:pt>
                <c:pt idx="34">
                  <c:v>4122.72</c:v>
                </c:pt>
                <c:pt idx="35">
                  <c:v>4197.42</c:v>
                </c:pt>
                <c:pt idx="36">
                  <c:v>4229.82</c:v>
                </c:pt>
                <c:pt idx="37">
                  <c:v>4289.3999999999996</c:v>
                </c:pt>
                <c:pt idx="38">
                  <c:v>4364.28</c:v>
                </c:pt>
                <c:pt idx="39">
                  <c:v>4411.26</c:v>
                </c:pt>
                <c:pt idx="40">
                  <c:v>4451.3999999999996</c:v>
                </c:pt>
                <c:pt idx="41">
                  <c:v>4487.04</c:v>
                </c:pt>
                <c:pt idx="42">
                  <c:v>4513.68</c:v>
                </c:pt>
                <c:pt idx="43">
                  <c:v>4531.5</c:v>
                </c:pt>
                <c:pt idx="44">
                  <c:v>4549.68</c:v>
                </c:pt>
                <c:pt idx="45">
                  <c:v>4543.38</c:v>
                </c:pt>
                <c:pt idx="46">
                  <c:v>4591.8</c:v>
                </c:pt>
                <c:pt idx="47">
                  <c:v>4585.68</c:v>
                </c:pt>
                <c:pt idx="48">
                  <c:v>4565.5200000000004</c:v>
                </c:pt>
                <c:pt idx="49">
                  <c:v>4584.0600000000004</c:v>
                </c:pt>
                <c:pt idx="50">
                  <c:v>4575.42</c:v>
                </c:pt>
                <c:pt idx="51">
                  <c:v>4600.9799999999996</c:v>
                </c:pt>
                <c:pt idx="52">
                  <c:v>4609.9799999999996</c:v>
                </c:pt>
                <c:pt idx="53">
                  <c:v>4566.42</c:v>
                </c:pt>
                <c:pt idx="54">
                  <c:v>4618.9799999999996</c:v>
                </c:pt>
                <c:pt idx="55">
                  <c:v>4632.66</c:v>
                </c:pt>
                <c:pt idx="56">
                  <c:v>4624.74</c:v>
                </c:pt>
                <c:pt idx="57">
                  <c:v>4593.24</c:v>
                </c:pt>
                <c:pt idx="58">
                  <c:v>4593.6000000000004</c:v>
                </c:pt>
                <c:pt idx="59">
                  <c:v>4575.78</c:v>
                </c:pt>
                <c:pt idx="60">
                  <c:v>4578.66</c:v>
                </c:pt>
                <c:pt idx="61">
                  <c:v>4565.34</c:v>
                </c:pt>
                <c:pt idx="62">
                  <c:v>4566.96</c:v>
                </c:pt>
                <c:pt idx="63">
                  <c:v>4568.22</c:v>
                </c:pt>
                <c:pt idx="64">
                  <c:v>4529.88</c:v>
                </c:pt>
                <c:pt idx="65">
                  <c:v>4483.26</c:v>
                </c:pt>
                <c:pt idx="66">
                  <c:v>4451.22</c:v>
                </c:pt>
                <c:pt idx="67">
                  <c:v>4322.7</c:v>
                </c:pt>
                <c:pt idx="68">
                  <c:v>4209.4799999999996</c:v>
                </c:pt>
                <c:pt idx="69">
                  <c:v>4136.22</c:v>
                </c:pt>
                <c:pt idx="70">
                  <c:v>4048.92</c:v>
                </c:pt>
                <c:pt idx="71">
                  <c:v>4096.4399999999996</c:v>
                </c:pt>
                <c:pt idx="72">
                  <c:v>4073.7599999999998</c:v>
                </c:pt>
                <c:pt idx="73">
                  <c:v>4026.42</c:v>
                </c:pt>
                <c:pt idx="74">
                  <c:v>4010.3999999999996</c:v>
                </c:pt>
                <c:pt idx="75">
                  <c:v>3968.0999999999995</c:v>
                </c:pt>
                <c:pt idx="76">
                  <c:v>3992.9400000000005</c:v>
                </c:pt>
                <c:pt idx="77">
                  <c:v>3985.9200000000005</c:v>
                </c:pt>
                <c:pt idx="78">
                  <c:v>3878.46</c:v>
                </c:pt>
                <c:pt idx="79">
                  <c:v>3841.38</c:v>
                </c:pt>
                <c:pt idx="80">
                  <c:v>3811.68</c:v>
                </c:pt>
                <c:pt idx="81">
                  <c:v>3776.2200000000003</c:v>
                </c:pt>
                <c:pt idx="82">
                  <c:v>3758.7599999999998</c:v>
                </c:pt>
                <c:pt idx="83">
                  <c:v>3699.18</c:v>
                </c:pt>
                <c:pt idx="84">
                  <c:v>3645.18</c:v>
                </c:pt>
                <c:pt idx="85">
                  <c:v>3577.5</c:v>
                </c:pt>
                <c:pt idx="86">
                  <c:v>3543.3</c:v>
                </c:pt>
                <c:pt idx="87">
                  <c:v>3513.4200000000005</c:v>
                </c:pt>
                <c:pt idx="88">
                  <c:v>3471.6599999999994</c:v>
                </c:pt>
                <c:pt idx="89">
                  <c:v>3393.36</c:v>
                </c:pt>
                <c:pt idx="90">
                  <c:v>3332.7</c:v>
                </c:pt>
                <c:pt idx="91">
                  <c:v>3299.4</c:v>
                </c:pt>
                <c:pt idx="92">
                  <c:v>3270.24</c:v>
                </c:pt>
                <c:pt idx="93">
                  <c:v>3230.64</c:v>
                </c:pt>
                <c:pt idx="94">
                  <c:v>3214.08</c:v>
                </c:pt>
                <c:pt idx="95">
                  <c:v>3187.98</c:v>
                </c:pt>
              </c:numCache>
            </c:numRef>
          </c:val>
          <c:smooth val="0"/>
        </c:ser>
        <c:ser>
          <c:idx val="134"/>
          <c:order val="133"/>
          <c:tx>
            <c:strRef>
              <c:f>'Energy Data'!$EF$104</c:f>
              <c:strCache>
                <c:ptCount val="1"/>
                <c:pt idx="0">
                  <c:v>10/13/2016</c:v>
                </c:pt>
              </c:strCache>
            </c:strRef>
          </c:tx>
          <c:spPr>
            <a:ln w="34925" cap="rnd">
              <a:solidFill>
                <a:schemeClr val="accent3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Data'!$EF$105:$EF$200</c:f>
              <c:numCache>
                <c:formatCode>General</c:formatCode>
                <c:ptCount val="96"/>
                <c:pt idx="0">
                  <c:v>3158.82</c:v>
                </c:pt>
                <c:pt idx="1">
                  <c:v>3132.9</c:v>
                </c:pt>
                <c:pt idx="2">
                  <c:v>3135.24</c:v>
                </c:pt>
                <c:pt idx="3">
                  <c:v>3112.74</c:v>
                </c:pt>
                <c:pt idx="4">
                  <c:v>3054.78</c:v>
                </c:pt>
                <c:pt idx="5">
                  <c:v>3050.82</c:v>
                </c:pt>
                <c:pt idx="6">
                  <c:v>3034.62</c:v>
                </c:pt>
                <c:pt idx="7">
                  <c:v>3031.74</c:v>
                </c:pt>
                <c:pt idx="8">
                  <c:v>3016.62</c:v>
                </c:pt>
                <c:pt idx="9">
                  <c:v>3006</c:v>
                </c:pt>
                <c:pt idx="10">
                  <c:v>3005.1</c:v>
                </c:pt>
                <c:pt idx="11">
                  <c:v>2999.52</c:v>
                </c:pt>
                <c:pt idx="12">
                  <c:v>2987.1</c:v>
                </c:pt>
                <c:pt idx="13">
                  <c:v>2982.24</c:v>
                </c:pt>
                <c:pt idx="14">
                  <c:v>2989.08</c:v>
                </c:pt>
                <c:pt idx="15">
                  <c:v>2990.16</c:v>
                </c:pt>
                <c:pt idx="16">
                  <c:v>2990.7</c:v>
                </c:pt>
                <c:pt idx="17">
                  <c:v>2986.2</c:v>
                </c:pt>
                <c:pt idx="18">
                  <c:v>2988.72</c:v>
                </c:pt>
                <c:pt idx="19">
                  <c:v>3006.18</c:v>
                </c:pt>
                <c:pt idx="20">
                  <c:v>3048.12</c:v>
                </c:pt>
                <c:pt idx="21">
                  <c:v>3115.08</c:v>
                </c:pt>
                <c:pt idx="22">
                  <c:v>3267</c:v>
                </c:pt>
                <c:pt idx="23">
                  <c:v>3298.68</c:v>
                </c:pt>
                <c:pt idx="24">
                  <c:v>3326.22</c:v>
                </c:pt>
                <c:pt idx="25">
                  <c:v>3425.3999999999996</c:v>
                </c:pt>
                <c:pt idx="26">
                  <c:v>3717.54</c:v>
                </c:pt>
                <c:pt idx="27">
                  <c:v>3814.7399999999993</c:v>
                </c:pt>
                <c:pt idx="28">
                  <c:v>3886.92</c:v>
                </c:pt>
                <c:pt idx="29">
                  <c:v>3907.98</c:v>
                </c:pt>
                <c:pt idx="30">
                  <c:v>3929.5800000000004</c:v>
                </c:pt>
                <c:pt idx="31">
                  <c:v>3981.06</c:v>
                </c:pt>
                <c:pt idx="32">
                  <c:v>4020.48</c:v>
                </c:pt>
                <c:pt idx="33">
                  <c:v>4124.88</c:v>
                </c:pt>
                <c:pt idx="34">
                  <c:v>4172.76</c:v>
                </c:pt>
                <c:pt idx="35">
                  <c:v>4210.74</c:v>
                </c:pt>
                <c:pt idx="36">
                  <c:v>4275.18</c:v>
                </c:pt>
                <c:pt idx="37">
                  <c:v>4322.5200000000004</c:v>
                </c:pt>
                <c:pt idx="38">
                  <c:v>4360.5</c:v>
                </c:pt>
                <c:pt idx="39">
                  <c:v>4379.22</c:v>
                </c:pt>
                <c:pt idx="40">
                  <c:v>4425.12</c:v>
                </c:pt>
                <c:pt idx="41">
                  <c:v>4466.7</c:v>
                </c:pt>
                <c:pt idx="42">
                  <c:v>4503.0600000000004</c:v>
                </c:pt>
                <c:pt idx="43">
                  <c:v>4546.8</c:v>
                </c:pt>
                <c:pt idx="44">
                  <c:v>4531.8599999999997</c:v>
                </c:pt>
                <c:pt idx="45">
                  <c:v>4529.7</c:v>
                </c:pt>
                <c:pt idx="46">
                  <c:v>4542.3</c:v>
                </c:pt>
                <c:pt idx="47">
                  <c:v>4520.16</c:v>
                </c:pt>
                <c:pt idx="48">
                  <c:v>4523.58</c:v>
                </c:pt>
                <c:pt idx="49">
                  <c:v>4534.92</c:v>
                </c:pt>
                <c:pt idx="50">
                  <c:v>4516.92</c:v>
                </c:pt>
                <c:pt idx="51">
                  <c:v>4519.4399999999996</c:v>
                </c:pt>
                <c:pt idx="52">
                  <c:v>4531.32</c:v>
                </c:pt>
                <c:pt idx="53">
                  <c:v>4567.1400000000003</c:v>
                </c:pt>
                <c:pt idx="54">
                  <c:v>4582.08</c:v>
                </c:pt>
                <c:pt idx="55">
                  <c:v>4570.2</c:v>
                </c:pt>
                <c:pt idx="56">
                  <c:v>4585.1400000000003</c:v>
                </c:pt>
                <c:pt idx="57">
                  <c:v>4568.3999999999996</c:v>
                </c:pt>
                <c:pt idx="58">
                  <c:v>4564.08</c:v>
                </c:pt>
                <c:pt idx="59">
                  <c:v>4557.42</c:v>
                </c:pt>
                <c:pt idx="60">
                  <c:v>4570.5600000000004</c:v>
                </c:pt>
                <c:pt idx="61">
                  <c:v>4530.6000000000004</c:v>
                </c:pt>
                <c:pt idx="62">
                  <c:v>4503.42</c:v>
                </c:pt>
                <c:pt idx="63">
                  <c:v>4499.1000000000004</c:v>
                </c:pt>
                <c:pt idx="64">
                  <c:v>4490.82</c:v>
                </c:pt>
                <c:pt idx="65">
                  <c:v>4447.9799999999996</c:v>
                </c:pt>
                <c:pt idx="66">
                  <c:v>4423.68</c:v>
                </c:pt>
                <c:pt idx="67">
                  <c:v>4330.08</c:v>
                </c:pt>
                <c:pt idx="68">
                  <c:v>4332.96</c:v>
                </c:pt>
                <c:pt idx="69">
                  <c:v>4271.22</c:v>
                </c:pt>
                <c:pt idx="70">
                  <c:v>4204.8</c:v>
                </c:pt>
                <c:pt idx="71">
                  <c:v>4184.6400000000003</c:v>
                </c:pt>
                <c:pt idx="72">
                  <c:v>4193.6400000000003</c:v>
                </c:pt>
                <c:pt idx="73">
                  <c:v>4154.9399999999996</c:v>
                </c:pt>
                <c:pt idx="74">
                  <c:v>4037.22</c:v>
                </c:pt>
                <c:pt idx="75">
                  <c:v>3956.76</c:v>
                </c:pt>
                <c:pt idx="76">
                  <c:v>3908.5200000000004</c:v>
                </c:pt>
                <c:pt idx="77">
                  <c:v>3858.12</c:v>
                </c:pt>
                <c:pt idx="78">
                  <c:v>3792.06</c:v>
                </c:pt>
                <c:pt idx="79">
                  <c:v>3768.12</c:v>
                </c:pt>
                <c:pt idx="80">
                  <c:v>3757.86</c:v>
                </c:pt>
                <c:pt idx="81">
                  <c:v>3745.08</c:v>
                </c:pt>
                <c:pt idx="82">
                  <c:v>3720.96</c:v>
                </c:pt>
                <c:pt idx="83">
                  <c:v>3684.0599999999995</c:v>
                </c:pt>
                <c:pt idx="84">
                  <c:v>3641.4000000000005</c:v>
                </c:pt>
                <c:pt idx="85">
                  <c:v>3597.3</c:v>
                </c:pt>
                <c:pt idx="86">
                  <c:v>3522.4199999999996</c:v>
                </c:pt>
                <c:pt idx="87">
                  <c:v>3479.5800000000004</c:v>
                </c:pt>
                <c:pt idx="88">
                  <c:v>3430.9799999999996</c:v>
                </c:pt>
                <c:pt idx="89">
                  <c:v>3340.8</c:v>
                </c:pt>
                <c:pt idx="90">
                  <c:v>3269.16</c:v>
                </c:pt>
                <c:pt idx="91">
                  <c:v>3244.32</c:v>
                </c:pt>
                <c:pt idx="92">
                  <c:v>3210.48</c:v>
                </c:pt>
                <c:pt idx="93">
                  <c:v>3175.56</c:v>
                </c:pt>
                <c:pt idx="94">
                  <c:v>3159.9</c:v>
                </c:pt>
                <c:pt idx="95">
                  <c:v>3138.66</c:v>
                </c:pt>
              </c:numCache>
            </c:numRef>
          </c:val>
          <c:smooth val="0"/>
        </c:ser>
        <c:ser>
          <c:idx val="135"/>
          <c:order val="134"/>
          <c:tx>
            <c:strRef>
              <c:f>'Energy Data'!$EG$104</c:f>
              <c:strCache>
                <c:ptCount val="1"/>
                <c:pt idx="0">
                  <c:v>14-Oct</c:v>
                </c:pt>
              </c:strCache>
            </c:strRef>
          </c:tx>
          <c:spPr>
            <a:ln w="34925" cap="rnd">
              <a:solidFill>
                <a:schemeClr val="accent4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Data'!$EG$105:$EG$200</c:f>
              <c:numCache>
                <c:formatCode>General</c:formatCode>
                <c:ptCount val="96"/>
                <c:pt idx="0">
                  <c:v>3105</c:v>
                </c:pt>
                <c:pt idx="1">
                  <c:v>3082.68</c:v>
                </c:pt>
                <c:pt idx="2">
                  <c:v>3061.44</c:v>
                </c:pt>
                <c:pt idx="3">
                  <c:v>3042.54</c:v>
                </c:pt>
                <c:pt idx="4">
                  <c:v>3017.34</c:v>
                </c:pt>
                <c:pt idx="5">
                  <c:v>3006.9</c:v>
                </c:pt>
                <c:pt idx="6">
                  <c:v>2983.5</c:v>
                </c:pt>
                <c:pt idx="7">
                  <c:v>2969.82</c:v>
                </c:pt>
                <c:pt idx="8">
                  <c:v>2970.54</c:v>
                </c:pt>
                <c:pt idx="9">
                  <c:v>2988.54</c:v>
                </c:pt>
                <c:pt idx="10">
                  <c:v>2959.56</c:v>
                </c:pt>
                <c:pt idx="11">
                  <c:v>2956.86</c:v>
                </c:pt>
                <c:pt idx="12">
                  <c:v>2945.52</c:v>
                </c:pt>
                <c:pt idx="13">
                  <c:v>2962.44</c:v>
                </c:pt>
                <c:pt idx="14">
                  <c:v>2959.38</c:v>
                </c:pt>
                <c:pt idx="15">
                  <c:v>2965.5</c:v>
                </c:pt>
                <c:pt idx="16">
                  <c:v>2969.1</c:v>
                </c:pt>
                <c:pt idx="17">
                  <c:v>2961.72</c:v>
                </c:pt>
                <c:pt idx="18">
                  <c:v>2955.06</c:v>
                </c:pt>
                <c:pt idx="19">
                  <c:v>2970.54</c:v>
                </c:pt>
                <c:pt idx="20">
                  <c:v>3002.58</c:v>
                </c:pt>
                <c:pt idx="21">
                  <c:v>3074.4</c:v>
                </c:pt>
                <c:pt idx="22">
                  <c:v>3209.94</c:v>
                </c:pt>
                <c:pt idx="23">
                  <c:v>3279.6</c:v>
                </c:pt>
                <c:pt idx="24">
                  <c:v>3296.88</c:v>
                </c:pt>
                <c:pt idx="25">
                  <c:v>3442.86</c:v>
                </c:pt>
                <c:pt idx="26">
                  <c:v>3719.1599999999994</c:v>
                </c:pt>
                <c:pt idx="27">
                  <c:v>3802.86</c:v>
                </c:pt>
                <c:pt idx="28">
                  <c:v>3864.42</c:v>
                </c:pt>
                <c:pt idx="29">
                  <c:v>3862.6199999999994</c:v>
                </c:pt>
                <c:pt idx="30">
                  <c:v>3867.8400000000006</c:v>
                </c:pt>
                <c:pt idx="31">
                  <c:v>3915.5400000000004</c:v>
                </c:pt>
                <c:pt idx="32">
                  <c:v>3987.3600000000006</c:v>
                </c:pt>
                <c:pt idx="33">
                  <c:v>4057.38</c:v>
                </c:pt>
                <c:pt idx="34">
                  <c:v>4099.68</c:v>
                </c:pt>
                <c:pt idx="35">
                  <c:v>4161.42</c:v>
                </c:pt>
                <c:pt idx="36">
                  <c:v>4229.28</c:v>
                </c:pt>
                <c:pt idx="37">
                  <c:v>4268.16</c:v>
                </c:pt>
                <c:pt idx="38">
                  <c:v>4322.5200000000004</c:v>
                </c:pt>
                <c:pt idx="39">
                  <c:v>4358.5200000000004</c:v>
                </c:pt>
                <c:pt idx="40">
                  <c:v>4366.62</c:v>
                </c:pt>
                <c:pt idx="41">
                  <c:v>4378.68</c:v>
                </c:pt>
                <c:pt idx="42">
                  <c:v>4422.96</c:v>
                </c:pt>
                <c:pt idx="43">
                  <c:v>4466.88</c:v>
                </c:pt>
                <c:pt idx="44">
                  <c:v>4454.6400000000003</c:v>
                </c:pt>
                <c:pt idx="45">
                  <c:v>4427.28</c:v>
                </c:pt>
                <c:pt idx="46">
                  <c:v>4449.24</c:v>
                </c:pt>
                <c:pt idx="47">
                  <c:v>4475.16</c:v>
                </c:pt>
                <c:pt idx="48">
                  <c:v>4439.5200000000004</c:v>
                </c:pt>
                <c:pt idx="49">
                  <c:v>4426.0200000000004</c:v>
                </c:pt>
                <c:pt idx="50">
                  <c:v>4451.22</c:v>
                </c:pt>
                <c:pt idx="51">
                  <c:v>4464.8999999999996</c:v>
                </c:pt>
                <c:pt idx="52">
                  <c:v>4475.34</c:v>
                </c:pt>
                <c:pt idx="53">
                  <c:v>4456.8</c:v>
                </c:pt>
                <c:pt idx="54">
                  <c:v>4450.32</c:v>
                </c:pt>
                <c:pt idx="55">
                  <c:v>4484.34</c:v>
                </c:pt>
                <c:pt idx="56">
                  <c:v>4526.1000000000004</c:v>
                </c:pt>
                <c:pt idx="57">
                  <c:v>4599.54</c:v>
                </c:pt>
                <c:pt idx="58">
                  <c:v>4564.8</c:v>
                </c:pt>
                <c:pt idx="59">
                  <c:v>4545.72</c:v>
                </c:pt>
                <c:pt idx="60">
                  <c:v>4525.92</c:v>
                </c:pt>
                <c:pt idx="61">
                  <c:v>4543.5600000000004</c:v>
                </c:pt>
                <c:pt idx="62">
                  <c:v>4518.18</c:v>
                </c:pt>
                <c:pt idx="63">
                  <c:v>4484.16</c:v>
                </c:pt>
                <c:pt idx="64">
                  <c:v>4447.8</c:v>
                </c:pt>
                <c:pt idx="65">
                  <c:v>4400.6400000000003</c:v>
                </c:pt>
                <c:pt idx="66">
                  <c:v>4355.28</c:v>
                </c:pt>
                <c:pt idx="67">
                  <c:v>4284</c:v>
                </c:pt>
                <c:pt idx="68">
                  <c:v>4215.6000000000004</c:v>
                </c:pt>
                <c:pt idx="69">
                  <c:v>4113</c:v>
                </c:pt>
                <c:pt idx="70">
                  <c:v>4046.4000000000005</c:v>
                </c:pt>
                <c:pt idx="71">
                  <c:v>4080.96</c:v>
                </c:pt>
                <c:pt idx="72">
                  <c:v>4015.62</c:v>
                </c:pt>
                <c:pt idx="73">
                  <c:v>3985.2</c:v>
                </c:pt>
                <c:pt idx="74">
                  <c:v>3979.8</c:v>
                </c:pt>
                <c:pt idx="75">
                  <c:v>3989.52</c:v>
                </c:pt>
                <c:pt idx="76">
                  <c:v>3940.9200000000005</c:v>
                </c:pt>
                <c:pt idx="77">
                  <c:v>3870.9</c:v>
                </c:pt>
                <c:pt idx="78">
                  <c:v>3798.36</c:v>
                </c:pt>
                <c:pt idx="79">
                  <c:v>3770.1</c:v>
                </c:pt>
                <c:pt idx="80">
                  <c:v>3768.3</c:v>
                </c:pt>
                <c:pt idx="81">
                  <c:v>3736.0799999999995</c:v>
                </c:pt>
                <c:pt idx="82">
                  <c:v>3658.8599999999997</c:v>
                </c:pt>
                <c:pt idx="83">
                  <c:v>3582.3600000000006</c:v>
                </c:pt>
                <c:pt idx="84">
                  <c:v>3522.78</c:v>
                </c:pt>
                <c:pt idx="85">
                  <c:v>3488.0400000000004</c:v>
                </c:pt>
                <c:pt idx="86">
                  <c:v>3449.7</c:v>
                </c:pt>
                <c:pt idx="87">
                  <c:v>3479.5800000000004</c:v>
                </c:pt>
                <c:pt idx="88">
                  <c:v>3423.4200000000005</c:v>
                </c:pt>
                <c:pt idx="89">
                  <c:v>3311.1</c:v>
                </c:pt>
                <c:pt idx="90">
                  <c:v>3272.94</c:v>
                </c:pt>
                <c:pt idx="91">
                  <c:v>3247.56</c:v>
                </c:pt>
                <c:pt idx="92">
                  <c:v>3210.84</c:v>
                </c:pt>
                <c:pt idx="93">
                  <c:v>3191.4</c:v>
                </c:pt>
                <c:pt idx="94">
                  <c:v>3162.42</c:v>
                </c:pt>
                <c:pt idx="95">
                  <c:v>3142.26</c:v>
                </c:pt>
              </c:numCache>
            </c:numRef>
          </c:val>
          <c:smooth val="0"/>
        </c:ser>
        <c:ser>
          <c:idx val="136"/>
          <c:order val="135"/>
          <c:tx>
            <c:strRef>
              <c:f>'Energy Data'!$EH$104</c:f>
              <c:strCache>
                <c:ptCount val="1"/>
                <c:pt idx="0">
                  <c:v>15-Oct</c:v>
                </c:pt>
              </c:strCache>
            </c:strRef>
          </c:tx>
          <c:spPr>
            <a:ln w="34925" cap="rnd">
              <a:solidFill>
                <a:schemeClr val="accent5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Data'!$EH$105:$EH$200</c:f>
              <c:numCache>
                <c:formatCode>General</c:formatCode>
                <c:ptCount val="96"/>
                <c:pt idx="0">
                  <c:v>3127.14</c:v>
                </c:pt>
                <c:pt idx="1">
                  <c:v>3101.4</c:v>
                </c:pt>
                <c:pt idx="2">
                  <c:v>3074.58</c:v>
                </c:pt>
                <c:pt idx="3">
                  <c:v>3069.54</c:v>
                </c:pt>
                <c:pt idx="4">
                  <c:v>3024.9</c:v>
                </c:pt>
                <c:pt idx="5">
                  <c:v>3007.98</c:v>
                </c:pt>
                <c:pt idx="6">
                  <c:v>3008.52</c:v>
                </c:pt>
                <c:pt idx="7">
                  <c:v>2990.34</c:v>
                </c:pt>
                <c:pt idx="8">
                  <c:v>2983.86</c:v>
                </c:pt>
                <c:pt idx="9">
                  <c:v>2981.52</c:v>
                </c:pt>
                <c:pt idx="10">
                  <c:v>2963.52</c:v>
                </c:pt>
                <c:pt idx="11">
                  <c:v>2942.64</c:v>
                </c:pt>
                <c:pt idx="12">
                  <c:v>2946.78</c:v>
                </c:pt>
                <c:pt idx="13">
                  <c:v>2937.96</c:v>
                </c:pt>
                <c:pt idx="14">
                  <c:v>2940.12</c:v>
                </c:pt>
                <c:pt idx="15">
                  <c:v>2948.4</c:v>
                </c:pt>
                <c:pt idx="16">
                  <c:v>2939.58</c:v>
                </c:pt>
                <c:pt idx="17">
                  <c:v>2922.3</c:v>
                </c:pt>
                <c:pt idx="18">
                  <c:v>2941.74</c:v>
                </c:pt>
                <c:pt idx="19">
                  <c:v>2954.7</c:v>
                </c:pt>
                <c:pt idx="20">
                  <c:v>2944.98</c:v>
                </c:pt>
                <c:pt idx="21">
                  <c:v>2963.52</c:v>
                </c:pt>
                <c:pt idx="22">
                  <c:v>3045.06</c:v>
                </c:pt>
                <c:pt idx="23">
                  <c:v>3073.86</c:v>
                </c:pt>
                <c:pt idx="24">
                  <c:v>3058.56</c:v>
                </c:pt>
                <c:pt idx="25">
                  <c:v>3091.14</c:v>
                </c:pt>
                <c:pt idx="26">
                  <c:v>3128.22</c:v>
                </c:pt>
                <c:pt idx="27">
                  <c:v>3125.34</c:v>
                </c:pt>
                <c:pt idx="28">
                  <c:v>3088.8</c:v>
                </c:pt>
                <c:pt idx="29">
                  <c:v>3094.02</c:v>
                </c:pt>
                <c:pt idx="30">
                  <c:v>3130.92</c:v>
                </c:pt>
                <c:pt idx="31">
                  <c:v>3122.46</c:v>
                </c:pt>
                <c:pt idx="32">
                  <c:v>3114.72</c:v>
                </c:pt>
                <c:pt idx="33">
                  <c:v>3151.62</c:v>
                </c:pt>
                <c:pt idx="34">
                  <c:v>3271.68</c:v>
                </c:pt>
                <c:pt idx="35">
                  <c:v>3319.92</c:v>
                </c:pt>
                <c:pt idx="36">
                  <c:v>3333.24</c:v>
                </c:pt>
                <c:pt idx="37">
                  <c:v>3344.76</c:v>
                </c:pt>
                <c:pt idx="38">
                  <c:v>3379.5</c:v>
                </c:pt>
                <c:pt idx="39">
                  <c:v>3384.18</c:v>
                </c:pt>
                <c:pt idx="40">
                  <c:v>3358.08</c:v>
                </c:pt>
                <c:pt idx="41">
                  <c:v>3403.8</c:v>
                </c:pt>
                <c:pt idx="42">
                  <c:v>3398.94</c:v>
                </c:pt>
                <c:pt idx="43">
                  <c:v>3434.22</c:v>
                </c:pt>
                <c:pt idx="44">
                  <c:v>3458.88</c:v>
                </c:pt>
                <c:pt idx="45">
                  <c:v>3462.3</c:v>
                </c:pt>
                <c:pt idx="46">
                  <c:v>3471.8399999999997</c:v>
                </c:pt>
                <c:pt idx="47">
                  <c:v>3480.66</c:v>
                </c:pt>
                <c:pt idx="48">
                  <c:v>3487.5</c:v>
                </c:pt>
                <c:pt idx="49">
                  <c:v>3468.06</c:v>
                </c:pt>
                <c:pt idx="50">
                  <c:v>3470.94</c:v>
                </c:pt>
                <c:pt idx="51">
                  <c:v>3499.2000000000003</c:v>
                </c:pt>
                <c:pt idx="52">
                  <c:v>3531.42</c:v>
                </c:pt>
                <c:pt idx="53">
                  <c:v>3537.8999999999996</c:v>
                </c:pt>
                <c:pt idx="54">
                  <c:v>3538.44</c:v>
                </c:pt>
                <c:pt idx="55">
                  <c:v>3555.36</c:v>
                </c:pt>
                <c:pt idx="56">
                  <c:v>3540.5999999999995</c:v>
                </c:pt>
                <c:pt idx="57">
                  <c:v>3509.1000000000004</c:v>
                </c:pt>
                <c:pt idx="58">
                  <c:v>3508.1999999999994</c:v>
                </c:pt>
                <c:pt idx="59">
                  <c:v>3486.7800000000007</c:v>
                </c:pt>
                <c:pt idx="60">
                  <c:v>3492.54</c:v>
                </c:pt>
                <c:pt idx="61">
                  <c:v>3473.82</c:v>
                </c:pt>
                <c:pt idx="62">
                  <c:v>3456</c:v>
                </c:pt>
                <c:pt idx="63">
                  <c:v>3441.6000000000004</c:v>
                </c:pt>
                <c:pt idx="64">
                  <c:v>3424.6800000000003</c:v>
                </c:pt>
                <c:pt idx="65">
                  <c:v>3434.7600000000007</c:v>
                </c:pt>
                <c:pt idx="66">
                  <c:v>3416.9399999999996</c:v>
                </c:pt>
                <c:pt idx="67">
                  <c:v>3407.58</c:v>
                </c:pt>
                <c:pt idx="68">
                  <c:v>3390.66</c:v>
                </c:pt>
                <c:pt idx="69">
                  <c:v>3342.6</c:v>
                </c:pt>
                <c:pt idx="70">
                  <c:v>3307.14</c:v>
                </c:pt>
                <c:pt idx="71">
                  <c:v>3298.32</c:v>
                </c:pt>
                <c:pt idx="72">
                  <c:v>3296.7</c:v>
                </c:pt>
                <c:pt idx="73">
                  <c:v>3302.28</c:v>
                </c:pt>
                <c:pt idx="74">
                  <c:v>3313.62</c:v>
                </c:pt>
                <c:pt idx="75">
                  <c:v>3325.5</c:v>
                </c:pt>
                <c:pt idx="76">
                  <c:v>3315.78</c:v>
                </c:pt>
                <c:pt idx="77">
                  <c:v>3293.82</c:v>
                </c:pt>
                <c:pt idx="78">
                  <c:v>3290.4</c:v>
                </c:pt>
                <c:pt idx="79">
                  <c:v>3277.8</c:v>
                </c:pt>
                <c:pt idx="80">
                  <c:v>3251.52</c:v>
                </c:pt>
                <c:pt idx="81">
                  <c:v>3234.96</c:v>
                </c:pt>
                <c:pt idx="82">
                  <c:v>3202.02</c:v>
                </c:pt>
                <c:pt idx="83">
                  <c:v>3197.34</c:v>
                </c:pt>
                <c:pt idx="84">
                  <c:v>3193.38</c:v>
                </c:pt>
                <c:pt idx="85">
                  <c:v>3177.9</c:v>
                </c:pt>
                <c:pt idx="86">
                  <c:v>3167.82</c:v>
                </c:pt>
                <c:pt idx="87">
                  <c:v>3150.9</c:v>
                </c:pt>
                <c:pt idx="88">
                  <c:v>3137.94</c:v>
                </c:pt>
                <c:pt idx="89">
                  <c:v>3100.86</c:v>
                </c:pt>
                <c:pt idx="90">
                  <c:v>3075.48</c:v>
                </c:pt>
                <c:pt idx="91">
                  <c:v>3069.54</c:v>
                </c:pt>
                <c:pt idx="92">
                  <c:v>3062.88</c:v>
                </c:pt>
                <c:pt idx="93">
                  <c:v>3039.66</c:v>
                </c:pt>
                <c:pt idx="94">
                  <c:v>3041.82</c:v>
                </c:pt>
                <c:pt idx="95">
                  <c:v>3031.56</c:v>
                </c:pt>
              </c:numCache>
            </c:numRef>
          </c:val>
          <c:smooth val="0"/>
        </c:ser>
        <c:ser>
          <c:idx val="137"/>
          <c:order val="136"/>
          <c:tx>
            <c:strRef>
              <c:f>'Energy Data'!$EI$104</c:f>
              <c:strCache>
                <c:ptCount val="1"/>
                <c:pt idx="0">
                  <c:v>10/16/2016</c:v>
                </c:pt>
              </c:strCache>
            </c:strRef>
          </c:tx>
          <c:spPr>
            <a:ln w="34925" cap="rnd">
              <a:solidFill>
                <a:schemeClr val="accent6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Data'!$EI$105:$EI$200</c:f>
              <c:numCache>
                <c:formatCode>General</c:formatCode>
                <c:ptCount val="96"/>
                <c:pt idx="0">
                  <c:v>3030.84</c:v>
                </c:pt>
                <c:pt idx="1">
                  <c:v>2996.82</c:v>
                </c:pt>
                <c:pt idx="2">
                  <c:v>2990.52</c:v>
                </c:pt>
                <c:pt idx="3">
                  <c:v>2968.92</c:v>
                </c:pt>
                <c:pt idx="4">
                  <c:v>2939.4</c:v>
                </c:pt>
                <c:pt idx="5">
                  <c:v>2946.42</c:v>
                </c:pt>
                <c:pt idx="6">
                  <c:v>2916.54</c:v>
                </c:pt>
                <c:pt idx="7">
                  <c:v>2931.66</c:v>
                </c:pt>
                <c:pt idx="8">
                  <c:v>2921.76</c:v>
                </c:pt>
                <c:pt idx="9">
                  <c:v>2918.16</c:v>
                </c:pt>
                <c:pt idx="10">
                  <c:v>2900.16</c:v>
                </c:pt>
                <c:pt idx="11">
                  <c:v>2887.92</c:v>
                </c:pt>
                <c:pt idx="12">
                  <c:v>2885.94</c:v>
                </c:pt>
                <c:pt idx="13">
                  <c:v>2883.24</c:v>
                </c:pt>
                <c:pt idx="14">
                  <c:v>2881.08</c:v>
                </c:pt>
                <c:pt idx="15">
                  <c:v>2879.64</c:v>
                </c:pt>
                <c:pt idx="16">
                  <c:v>2867.58</c:v>
                </c:pt>
                <c:pt idx="17">
                  <c:v>2850.12</c:v>
                </c:pt>
                <c:pt idx="18">
                  <c:v>2849.94</c:v>
                </c:pt>
                <c:pt idx="19">
                  <c:v>2860.74</c:v>
                </c:pt>
                <c:pt idx="20">
                  <c:v>2877.66</c:v>
                </c:pt>
                <c:pt idx="21">
                  <c:v>2900.34</c:v>
                </c:pt>
                <c:pt idx="22">
                  <c:v>2973.96</c:v>
                </c:pt>
                <c:pt idx="23">
                  <c:v>2991.24</c:v>
                </c:pt>
                <c:pt idx="24">
                  <c:v>2977.38</c:v>
                </c:pt>
                <c:pt idx="25">
                  <c:v>2999.88</c:v>
                </c:pt>
                <c:pt idx="26">
                  <c:v>3098.16</c:v>
                </c:pt>
                <c:pt idx="27">
                  <c:v>3113.64</c:v>
                </c:pt>
                <c:pt idx="28">
                  <c:v>3093.48</c:v>
                </c:pt>
                <c:pt idx="29">
                  <c:v>3102.3</c:v>
                </c:pt>
                <c:pt idx="30">
                  <c:v>3106.98</c:v>
                </c:pt>
                <c:pt idx="31">
                  <c:v>3079.98</c:v>
                </c:pt>
                <c:pt idx="32">
                  <c:v>3098.7</c:v>
                </c:pt>
                <c:pt idx="33">
                  <c:v>3135.42</c:v>
                </c:pt>
                <c:pt idx="34">
                  <c:v>3165.66</c:v>
                </c:pt>
                <c:pt idx="35">
                  <c:v>3191.22</c:v>
                </c:pt>
                <c:pt idx="36">
                  <c:v>3209.58</c:v>
                </c:pt>
                <c:pt idx="37">
                  <c:v>3283.92</c:v>
                </c:pt>
                <c:pt idx="38">
                  <c:v>3342.06</c:v>
                </c:pt>
                <c:pt idx="39">
                  <c:v>3364.56</c:v>
                </c:pt>
                <c:pt idx="40">
                  <c:v>3428.82</c:v>
                </c:pt>
                <c:pt idx="41">
                  <c:v>3389.76</c:v>
                </c:pt>
                <c:pt idx="42">
                  <c:v>3364.92</c:v>
                </c:pt>
                <c:pt idx="43">
                  <c:v>3403.98</c:v>
                </c:pt>
                <c:pt idx="44">
                  <c:v>3422.34</c:v>
                </c:pt>
                <c:pt idx="45">
                  <c:v>3465.9</c:v>
                </c:pt>
                <c:pt idx="46">
                  <c:v>3467.88</c:v>
                </c:pt>
                <c:pt idx="47">
                  <c:v>3480.66</c:v>
                </c:pt>
                <c:pt idx="48">
                  <c:v>3498.12</c:v>
                </c:pt>
                <c:pt idx="49">
                  <c:v>3484.08</c:v>
                </c:pt>
                <c:pt idx="50">
                  <c:v>3505.32</c:v>
                </c:pt>
                <c:pt idx="51">
                  <c:v>3493.98</c:v>
                </c:pt>
                <c:pt idx="52">
                  <c:v>3475.9799999999996</c:v>
                </c:pt>
                <c:pt idx="53">
                  <c:v>3481.2</c:v>
                </c:pt>
                <c:pt idx="54">
                  <c:v>3448.6200000000003</c:v>
                </c:pt>
                <c:pt idx="55">
                  <c:v>3466.9800000000005</c:v>
                </c:pt>
                <c:pt idx="56">
                  <c:v>3476.8800000000006</c:v>
                </c:pt>
                <c:pt idx="57">
                  <c:v>3478.1400000000003</c:v>
                </c:pt>
                <c:pt idx="58">
                  <c:v>3437.9999999999995</c:v>
                </c:pt>
                <c:pt idx="59">
                  <c:v>3504.6</c:v>
                </c:pt>
                <c:pt idx="60">
                  <c:v>3608.2799999999997</c:v>
                </c:pt>
                <c:pt idx="61">
                  <c:v>3618.9000000000005</c:v>
                </c:pt>
                <c:pt idx="62">
                  <c:v>3642.3</c:v>
                </c:pt>
                <c:pt idx="63">
                  <c:v>3607.02</c:v>
                </c:pt>
                <c:pt idx="64">
                  <c:v>3592.2600000000007</c:v>
                </c:pt>
                <c:pt idx="65">
                  <c:v>3574.8</c:v>
                </c:pt>
                <c:pt idx="66">
                  <c:v>3561.1200000000003</c:v>
                </c:pt>
                <c:pt idx="67">
                  <c:v>3551.76</c:v>
                </c:pt>
                <c:pt idx="68">
                  <c:v>3528.7200000000003</c:v>
                </c:pt>
                <c:pt idx="69">
                  <c:v>3524.94</c:v>
                </c:pt>
                <c:pt idx="70">
                  <c:v>3620.3400000000006</c:v>
                </c:pt>
                <c:pt idx="71">
                  <c:v>3610.08</c:v>
                </c:pt>
                <c:pt idx="72">
                  <c:v>3650.04</c:v>
                </c:pt>
                <c:pt idx="73">
                  <c:v>3666.6000000000004</c:v>
                </c:pt>
                <c:pt idx="74">
                  <c:v>3682.44</c:v>
                </c:pt>
                <c:pt idx="75">
                  <c:v>3677.9400000000005</c:v>
                </c:pt>
                <c:pt idx="76">
                  <c:v>3678.12</c:v>
                </c:pt>
                <c:pt idx="77">
                  <c:v>3648.4200000000005</c:v>
                </c:pt>
                <c:pt idx="78">
                  <c:v>3618.18</c:v>
                </c:pt>
                <c:pt idx="79">
                  <c:v>3586.86</c:v>
                </c:pt>
                <c:pt idx="80">
                  <c:v>3558.4200000000005</c:v>
                </c:pt>
                <c:pt idx="81">
                  <c:v>3464.1000000000004</c:v>
                </c:pt>
                <c:pt idx="82">
                  <c:v>3436.5599999999995</c:v>
                </c:pt>
                <c:pt idx="83">
                  <c:v>3423.9599999999996</c:v>
                </c:pt>
                <c:pt idx="84">
                  <c:v>3394.8</c:v>
                </c:pt>
                <c:pt idx="85">
                  <c:v>3351.78</c:v>
                </c:pt>
                <c:pt idx="86">
                  <c:v>3330.54</c:v>
                </c:pt>
                <c:pt idx="87">
                  <c:v>3320.28</c:v>
                </c:pt>
                <c:pt idx="88">
                  <c:v>3302.46</c:v>
                </c:pt>
                <c:pt idx="89">
                  <c:v>3259.98</c:v>
                </c:pt>
                <c:pt idx="90">
                  <c:v>3233.16</c:v>
                </c:pt>
                <c:pt idx="91">
                  <c:v>3220.38</c:v>
                </c:pt>
                <c:pt idx="92">
                  <c:v>3187.62</c:v>
                </c:pt>
                <c:pt idx="93">
                  <c:v>3154.86</c:v>
                </c:pt>
                <c:pt idx="94">
                  <c:v>3144.78</c:v>
                </c:pt>
                <c:pt idx="95">
                  <c:v>3140.1</c:v>
                </c:pt>
              </c:numCache>
            </c:numRef>
          </c:val>
          <c:smooth val="0"/>
        </c:ser>
        <c:ser>
          <c:idx val="138"/>
          <c:order val="137"/>
          <c:tx>
            <c:strRef>
              <c:f>'Energy Data'!$EJ$104</c:f>
              <c:strCache>
                <c:ptCount val="1"/>
                <c:pt idx="0">
                  <c:v>10/17/2016</c:v>
                </c:pt>
              </c:strCache>
            </c:strRef>
          </c:tx>
          <c:spPr>
            <a:ln w="34925" cap="rnd">
              <a:solidFill>
                <a:schemeClr val="accent1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Data'!$EJ$105:$EJ$200</c:f>
              <c:numCache>
                <c:formatCode>General</c:formatCode>
                <c:ptCount val="96"/>
                <c:pt idx="0">
                  <c:v>3115.08</c:v>
                </c:pt>
                <c:pt idx="1">
                  <c:v>3105.9</c:v>
                </c:pt>
                <c:pt idx="2">
                  <c:v>3099.06</c:v>
                </c:pt>
                <c:pt idx="3">
                  <c:v>3082.14</c:v>
                </c:pt>
                <c:pt idx="4">
                  <c:v>3044.88</c:v>
                </c:pt>
                <c:pt idx="5">
                  <c:v>3026.88</c:v>
                </c:pt>
                <c:pt idx="6">
                  <c:v>3020.58</c:v>
                </c:pt>
                <c:pt idx="7">
                  <c:v>3023.64</c:v>
                </c:pt>
                <c:pt idx="8">
                  <c:v>3015.9</c:v>
                </c:pt>
                <c:pt idx="9">
                  <c:v>3018.6</c:v>
                </c:pt>
                <c:pt idx="10">
                  <c:v>3004.92</c:v>
                </c:pt>
                <c:pt idx="11">
                  <c:v>3004.38</c:v>
                </c:pt>
                <c:pt idx="12">
                  <c:v>2992.14</c:v>
                </c:pt>
                <c:pt idx="13">
                  <c:v>3025.26</c:v>
                </c:pt>
                <c:pt idx="14">
                  <c:v>3049.2</c:v>
                </c:pt>
                <c:pt idx="15">
                  <c:v>3056.94</c:v>
                </c:pt>
                <c:pt idx="16">
                  <c:v>3057.84</c:v>
                </c:pt>
                <c:pt idx="17">
                  <c:v>3039.84</c:v>
                </c:pt>
                <c:pt idx="18">
                  <c:v>3064.14</c:v>
                </c:pt>
                <c:pt idx="19">
                  <c:v>3082.68</c:v>
                </c:pt>
                <c:pt idx="20">
                  <c:v>3078</c:v>
                </c:pt>
                <c:pt idx="21">
                  <c:v>3141.36</c:v>
                </c:pt>
                <c:pt idx="22">
                  <c:v>3292.56</c:v>
                </c:pt>
                <c:pt idx="23">
                  <c:v>3374.1</c:v>
                </c:pt>
                <c:pt idx="24">
                  <c:v>3386.88</c:v>
                </c:pt>
                <c:pt idx="25">
                  <c:v>3520.9799999999996</c:v>
                </c:pt>
                <c:pt idx="26">
                  <c:v>3799.98</c:v>
                </c:pt>
                <c:pt idx="27">
                  <c:v>3889.98</c:v>
                </c:pt>
                <c:pt idx="28">
                  <c:v>3933.9000000000005</c:v>
                </c:pt>
                <c:pt idx="29">
                  <c:v>3913.1999999999994</c:v>
                </c:pt>
                <c:pt idx="30">
                  <c:v>3941.4599999999996</c:v>
                </c:pt>
                <c:pt idx="31">
                  <c:v>3991.14</c:v>
                </c:pt>
                <c:pt idx="32">
                  <c:v>4041.3599999999997</c:v>
                </c:pt>
                <c:pt idx="33">
                  <c:v>4125.78</c:v>
                </c:pt>
                <c:pt idx="34">
                  <c:v>4198.1400000000003</c:v>
                </c:pt>
                <c:pt idx="35">
                  <c:v>4254.66</c:v>
                </c:pt>
                <c:pt idx="36">
                  <c:v>4348.26</c:v>
                </c:pt>
                <c:pt idx="37">
                  <c:v>4405.32</c:v>
                </c:pt>
                <c:pt idx="38">
                  <c:v>4461.4799999999996</c:v>
                </c:pt>
                <c:pt idx="39">
                  <c:v>4408.0200000000004</c:v>
                </c:pt>
                <c:pt idx="40">
                  <c:v>4397.9399999999996</c:v>
                </c:pt>
                <c:pt idx="41">
                  <c:v>4468.68</c:v>
                </c:pt>
                <c:pt idx="42">
                  <c:v>4491.54</c:v>
                </c:pt>
                <c:pt idx="43">
                  <c:v>4530.78</c:v>
                </c:pt>
                <c:pt idx="44">
                  <c:v>4538.5200000000004</c:v>
                </c:pt>
                <c:pt idx="45">
                  <c:v>4587.84</c:v>
                </c:pt>
                <c:pt idx="46">
                  <c:v>4588.38</c:v>
                </c:pt>
                <c:pt idx="47">
                  <c:v>4568.58</c:v>
                </c:pt>
                <c:pt idx="48">
                  <c:v>4574.7</c:v>
                </c:pt>
                <c:pt idx="49">
                  <c:v>4559.9399999999996</c:v>
                </c:pt>
                <c:pt idx="50">
                  <c:v>4539.6000000000004</c:v>
                </c:pt>
                <c:pt idx="51">
                  <c:v>4554.18</c:v>
                </c:pt>
                <c:pt idx="52">
                  <c:v>4575.78</c:v>
                </c:pt>
                <c:pt idx="53">
                  <c:v>4584.96</c:v>
                </c:pt>
                <c:pt idx="54">
                  <c:v>4620.78</c:v>
                </c:pt>
                <c:pt idx="55">
                  <c:v>4644.18</c:v>
                </c:pt>
                <c:pt idx="56">
                  <c:v>4623.66</c:v>
                </c:pt>
                <c:pt idx="57">
                  <c:v>4613.22</c:v>
                </c:pt>
                <c:pt idx="58">
                  <c:v>4586.9399999999996</c:v>
                </c:pt>
                <c:pt idx="59">
                  <c:v>4604.3999999999996</c:v>
                </c:pt>
                <c:pt idx="60">
                  <c:v>4611.78</c:v>
                </c:pt>
                <c:pt idx="61">
                  <c:v>4602.24</c:v>
                </c:pt>
                <c:pt idx="62">
                  <c:v>4563.18</c:v>
                </c:pt>
                <c:pt idx="63">
                  <c:v>4553.28</c:v>
                </c:pt>
                <c:pt idx="64">
                  <c:v>4523.3999999999996</c:v>
                </c:pt>
                <c:pt idx="65">
                  <c:v>4456.9799999999996</c:v>
                </c:pt>
                <c:pt idx="66">
                  <c:v>4432.5</c:v>
                </c:pt>
                <c:pt idx="67">
                  <c:v>4349.88</c:v>
                </c:pt>
                <c:pt idx="68">
                  <c:v>4265.6400000000003</c:v>
                </c:pt>
                <c:pt idx="69">
                  <c:v>4168.62</c:v>
                </c:pt>
                <c:pt idx="70">
                  <c:v>4042.6199999999994</c:v>
                </c:pt>
                <c:pt idx="71">
                  <c:v>4035.24</c:v>
                </c:pt>
                <c:pt idx="72">
                  <c:v>4035.96</c:v>
                </c:pt>
                <c:pt idx="73">
                  <c:v>4018.1400000000003</c:v>
                </c:pt>
                <c:pt idx="74">
                  <c:v>4009.6800000000003</c:v>
                </c:pt>
                <c:pt idx="75">
                  <c:v>3977.9999999999995</c:v>
                </c:pt>
                <c:pt idx="76">
                  <c:v>3899.1599999999994</c:v>
                </c:pt>
                <c:pt idx="77">
                  <c:v>3832.2</c:v>
                </c:pt>
                <c:pt idx="78">
                  <c:v>3762.3600000000006</c:v>
                </c:pt>
                <c:pt idx="79">
                  <c:v>3747.78</c:v>
                </c:pt>
                <c:pt idx="80">
                  <c:v>3699.9</c:v>
                </c:pt>
                <c:pt idx="81">
                  <c:v>3650.76</c:v>
                </c:pt>
                <c:pt idx="82">
                  <c:v>3646.0799999999995</c:v>
                </c:pt>
                <c:pt idx="83">
                  <c:v>3638.34</c:v>
                </c:pt>
                <c:pt idx="84">
                  <c:v>3612.2399999999993</c:v>
                </c:pt>
                <c:pt idx="85">
                  <c:v>3541.68</c:v>
                </c:pt>
                <c:pt idx="86">
                  <c:v>3475.4400000000005</c:v>
                </c:pt>
                <c:pt idx="87">
                  <c:v>3460.32</c:v>
                </c:pt>
                <c:pt idx="88">
                  <c:v>3410.1</c:v>
                </c:pt>
                <c:pt idx="89">
                  <c:v>3332.34</c:v>
                </c:pt>
                <c:pt idx="90">
                  <c:v>3273.12</c:v>
                </c:pt>
                <c:pt idx="91">
                  <c:v>3242.16</c:v>
                </c:pt>
                <c:pt idx="92">
                  <c:v>3223.62</c:v>
                </c:pt>
                <c:pt idx="93">
                  <c:v>3183.66</c:v>
                </c:pt>
                <c:pt idx="94">
                  <c:v>3171.42</c:v>
                </c:pt>
                <c:pt idx="95">
                  <c:v>3156.12</c:v>
                </c:pt>
              </c:numCache>
            </c:numRef>
          </c:val>
          <c:smooth val="0"/>
        </c:ser>
        <c:ser>
          <c:idx val="139"/>
          <c:order val="138"/>
          <c:tx>
            <c:strRef>
              <c:f>'Energy Data'!$EK$104</c:f>
              <c:strCache>
                <c:ptCount val="1"/>
                <c:pt idx="0">
                  <c:v>10/18/2016</c:v>
                </c:pt>
              </c:strCache>
            </c:strRef>
          </c:tx>
          <c:spPr>
            <a:ln w="34925" cap="rnd">
              <a:solidFill>
                <a:schemeClr val="accent2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Data'!$EK$105:$EK$200</c:f>
              <c:numCache>
                <c:formatCode>General</c:formatCode>
                <c:ptCount val="96"/>
                <c:pt idx="0">
                  <c:v>3136.68</c:v>
                </c:pt>
                <c:pt idx="1">
                  <c:v>3122.82</c:v>
                </c:pt>
                <c:pt idx="2">
                  <c:v>3095.1</c:v>
                </c:pt>
                <c:pt idx="3">
                  <c:v>3086.64</c:v>
                </c:pt>
                <c:pt idx="4">
                  <c:v>3032.1</c:v>
                </c:pt>
                <c:pt idx="5">
                  <c:v>3020.4</c:v>
                </c:pt>
                <c:pt idx="6">
                  <c:v>3011.94</c:v>
                </c:pt>
                <c:pt idx="7">
                  <c:v>3006</c:v>
                </c:pt>
                <c:pt idx="8">
                  <c:v>3008.7</c:v>
                </c:pt>
                <c:pt idx="9">
                  <c:v>2994.48</c:v>
                </c:pt>
                <c:pt idx="10">
                  <c:v>2987.82</c:v>
                </c:pt>
                <c:pt idx="11">
                  <c:v>2971.44</c:v>
                </c:pt>
                <c:pt idx="12">
                  <c:v>2971.26</c:v>
                </c:pt>
                <c:pt idx="13">
                  <c:v>2974.68</c:v>
                </c:pt>
                <c:pt idx="14">
                  <c:v>2972.16</c:v>
                </c:pt>
                <c:pt idx="15">
                  <c:v>2982.24</c:v>
                </c:pt>
                <c:pt idx="16">
                  <c:v>3002.76</c:v>
                </c:pt>
                <c:pt idx="17">
                  <c:v>3007.08</c:v>
                </c:pt>
                <c:pt idx="18">
                  <c:v>2988.36</c:v>
                </c:pt>
                <c:pt idx="19">
                  <c:v>3009.24</c:v>
                </c:pt>
                <c:pt idx="20">
                  <c:v>3029.76</c:v>
                </c:pt>
                <c:pt idx="21">
                  <c:v>3095.28</c:v>
                </c:pt>
                <c:pt idx="22">
                  <c:v>3245.94</c:v>
                </c:pt>
                <c:pt idx="23">
                  <c:v>3311.46</c:v>
                </c:pt>
                <c:pt idx="24">
                  <c:v>3333.42</c:v>
                </c:pt>
                <c:pt idx="25">
                  <c:v>3438.36</c:v>
                </c:pt>
                <c:pt idx="26">
                  <c:v>3728.5200000000004</c:v>
                </c:pt>
                <c:pt idx="27">
                  <c:v>3805.2</c:v>
                </c:pt>
                <c:pt idx="28">
                  <c:v>3876.8399999999997</c:v>
                </c:pt>
                <c:pt idx="29">
                  <c:v>3919.14</c:v>
                </c:pt>
                <c:pt idx="30">
                  <c:v>3920.58</c:v>
                </c:pt>
                <c:pt idx="31">
                  <c:v>3984.4800000000005</c:v>
                </c:pt>
                <c:pt idx="32">
                  <c:v>4071.6000000000004</c:v>
                </c:pt>
                <c:pt idx="33">
                  <c:v>4135.68</c:v>
                </c:pt>
                <c:pt idx="34">
                  <c:v>4182.84</c:v>
                </c:pt>
                <c:pt idx="35">
                  <c:v>4222.8</c:v>
                </c:pt>
                <c:pt idx="36">
                  <c:v>4365.54</c:v>
                </c:pt>
                <c:pt idx="37">
                  <c:v>4422.96</c:v>
                </c:pt>
                <c:pt idx="38">
                  <c:v>4460.58</c:v>
                </c:pt>
                <c:pt idx="39">
                  <c:v>4505.3999999999996</c:v>
                </c:pt>
                <c:pt idx="40">
                  <c:v>4496.9399999999996</c:v>
                </c:pt>
                <c:pt idx="41">
                  <c:v>4564.08</c:v>
                </c:pt>
                <c:pt idx="42">
                  <c:v>4591.8</c:v>
                </c:pt>
                <c:pt idx="43">
                  <c:v>4624.0200000000004</c:v>
                </c:pt>
                <c:pt idx="44">
                  <c:v>4639.68</c:v>
                </c:pt>
                <c:pt idx="45">
                  <c:v>4602.96</c:v>
                </c:pt>
                <c:pt idx="46">
                  <c:v>4582.4399999999996</c:v>
                </c:pt>
                <c:pt idx="47">
                  <c:v>4596.12</c:v>
                </c:pt>
                <c:pt idx="48">
                  <c:v>4592.88</c:v>
                </c:pt>
                <c:pt idx="49">
                  <c:v>4596.4799999999996</c:v>
                </c:pt>
                <c:pt idx="50">
                  <c:v>4599.18</c:v>
                </c:pt>
                <c:pt idx="51">
                  <c:v>4595.58</c:v>
                </c:pt>
                <c:pt idx="52">
                  <c:v>4618.9799999999996</c:v>
                </c:pt>
                <c:pt idx="53">
                  <c:v>4276.62</c:v>
                </c:pt>
                <c:pt idx="54">
                  <c:v>4491</c:v>
                </c:pt>
                <c:pt idx="55">
                  <c:v>4546.62</c:v>
                </c:pt>
                <c:pt idx="56">
                  <c:v>4567.1400000000003</c:v>
                </c:pt>
                <c:pt idx="57">
                  <c:v>4597.74</c:v>
                </c:pt>
                <c:pt idx="58">
                  <c:v>4588.74</c:v>
                </c:pt>
                <c:pt idx="59">
                  <c:v>4604.58</c:v>
                </c:pt>
                <c:pt idx="60">
                  <c:v>4640.76</c:v>
                </c:pt>
                <c:pt idx="61">
                  <c:v>4644.3599999999997</c:v>
                </c:pt>
                <c:pt idx="62">
                  <c:v>4626.54</c:v>
                </c:pt>
                <c:pt idx="63">
                  <c:v>4575.96</c:v>
                </c:pt>
                <c:pt idx="64">
                  <c:v>4510.4399999999996</c:v>
                </c:pt>
                <c:pt idx="65">
                  <c:v>4442.58</c:v>
                </c:pt>
                <c:pt idx="66">
                  <c:v>4474.4399999999996</c:v>
                </c:pt>
                <c:pt idx="67">
                  <c:v>4397.9399999999996</c:v>
                </c:pt>
                <c:pt idx="68">
                  <c:v>4315.1400000000003</c:v>
                </c:pt>
                <c:pt idx="69">
                  <c:v>4223.5200000000004</c:v>
                </c:pt>
                <c:pt idx="70">
                  <c:v>4214.5200000000004</c:v>
                </c:pt>
                <c:pt idx="71">
                  <c:v>4193.1000000000004</c:v>
                </c:pt>
                <c:pt idx="72">
                  <c:v>4171.32</c:v>
                </c:pt>
                <c:pt idx="73">
                  <c:v>4172.76</c:v>
                </c:pt>
                <c:pt idx="74">
                  <c:v>4088.5200000000004</c:v>
                </c:pt>
                <c:pt idx="75">
                  <c:v>3986.82</c:v>
                </c:pt>
                <c:pt idx="76">
                  <c:v>3987.1800000000003</c:v>
                </c:pt>
                <c:pt idx="77">
                  <c:v>3886.5599999999995</c:v>
                </c:pt>
                <c:pt idx="78">
                  <c:v>3778.92</c:v>
                </c:pt>
                <c:pt idx="79">
                  <c:v>3791.16</c:v>
                </c:pt>
                <c:pt idx="80">
                  <c:v>3770.1</c:v>
                </c:pt>
                <c:pt idx="81">
                  <c:v>3693.6</c:v>
                </c:pt>
                <c:pt idx="82">
                  <c:v>3695.04</c:v>
                </c:pt>
                <c:pt idx="83">
                  <c:v>3684.78</c:v>
                </c:pt>
                <c:pt idx="84">
                  <c:v>3635.8200000000006</c:v>
                </c:pt>
                <c:pt idx="85">
                  <c:v>3535.38</c:v>
                </c:pt>
                <c:pt idx="86">
                  <c:v>3485.52</c:v>
                </c:pt>
                <c:pt idx="87">
                  <c:v>3422.88</c:v>
                </c:pt>
                <c:pt idx="88">
                  <c:v>3366.9</c:v>
                </c:pt>
                <c:pt idx="89">
                  <c:v>3295.08</c:v>
                </c:pt>
                <c:pt idx="90">
                  <c:v>3248.46</c:v>
                </c:pt>
                <c:pt idx="91">
                  <c:v>3224.52</c:v>
                </c:pt>
                <c:pt idx="92">
                  <c:v>3234.6</c:v>
                </c:pt>
                <c:pt idx="93">
                  <c:v>3169.26</c:v>
                </c:pt>
                <c:pt idx="94">
                  <c:v>3123.54</c:v>
                </c:pt>
                <c:pt idx="95">
                  <c:v>3113.1</c:v>
                </c:pt>
              </c:numCache>
            </c:numRef>
          </c:val>
          <c:smooth val="0"/>
        </c:ser>
        <c:ser>
          <c:idx val="140"/>
          <c:order val="139"/>
          <c:tx>
            <c:strRef>
              <c:f>'Energy Data'!$EL$104</c:f>
              <c:strCache>
                <c:ptCount val="1"/>
                <c:pt idx="0">
                  <c:v>19-Oct</c:v>
                </c:pt>
              </c:strCache>
            </c:strRef>
          </c:tx>
          <c:spPr>
            <a:ln w="34925" cap="rnd">
              <a:solidFill>
                <a:schemeClr val="accent3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Data'!$EL$105:$EL$200</c:f>
              <c:numCache>
                <c:formatCode>General</c:formatCode>
                <c:ptCount val="96"/>
                <c:pt idx="0">
                  <c:v>3112.92</c:v>
                </c:pt>
                <c:pt idx="1">
                  <c:v>3122.46</c:v>
                </c:pt>
                <c:pt idx="2">
                  <c:v>3072.78</c:v>
                </c:pt>
                <c:pt idx="3">
                  <c:v>3061.98</c:v>
                </c:pt>
                <c:pt idx="4">
                  <c:v>3030.84</c:v>
                </c:pt>
                <c:pt idx="5">
                  <c:v>3003.66</c:v>
                </c:pt>
                <c:pt idx="6">
                  <c:v>2995.02</c:v>
                </c:pt>
                <c:pt idx="7">
                  <c:v>2991.96</c:v>
                </c:pt>
                <c:pt idx="8">
                  <c:v>2994.12</c:v>
                </c:pt>
                <c:pt idx="9">
                  <c:v>2977.02</c:v>
                </c:pt>
                <c:pt idx="10">
                  <c:v>2983.86</c:v>
                </c:pt>
                <c:pt idx="11">
                  <c:v>2983.86</c:v>
                </c:pt>
                <c:pt idx="12">
                  <c:v>2968.92</c:v>
                </c:pt>
                <c:pt idx="13">
                  <c:v>2975.94</c:v>
                </c:pt>
                <c:pt idx="14">
                  <c:v>2973.06</c:v>
                </c:pt>
                <c:pt idx="15">
                  <c:v>3028.68</c:v>
                </c:pt>
                <c:pt idx="16">
                  <c:v>2998.26</c:v>
                </c:pt>
                <c:pt idx="17">
                  <c:v>3002.76</c:v>
                </c:pt>
                <c:pt idx="18">
                  <c:v>3004.74</c:v>
                </c:pt>
                <c:pt idx="19">
                  <c:v>3002.22</c:v>
                </c:pt>
                <c:pt idx="20">
                  <c:v>3032.28</c:v>
                </c:pt>
                <c:pt idx="21">
                  <c:v>3095.46</c:v>
                </c:pt>
                <c:pt idx="22">
                  <c:v>3250.98</c:v>
                </c:pt>
                <c:pt idx="23">
                  <c:v>3371.58</c:v>
                </c:pt>
                <c:pt idx="24">
                  <c:v>3394.26</c:v>
                </c:pt>
                <c:pt idx="25">
                  <c:v>3502.6199999999994</c:v>
                </c:pt>
                <c:pt idx="26">
                  <c:v>3823.92</c:v>
                </c:pt>
                <c:pt idx="27">
                  <c:v>3901.32</c:v>
                </c:pt>
                <c:pt idx="28">
                  <c:v>3906.9</c:v>
                </c:pt>
                <c:pt idx="29">
                  <c:v>3950.8200000000006</c:v>
                </c:pt>
                <c:pt idx="30">
                  <c:v>3955.68</c:v>
                </c:pt>
                <c:pt idx="31">
                  <c:v>3991.86</c:v>
                </c:pt>
                <c:pt idx="32">
                  <c:v>4072.1399999999994</c:v>
                </c:pt>
                <c:pt idx="33">
                  <c:v>4175.1000000000004</c:v>
                </c:pt>
                <c:pt idx="34">
                  <c:v>4222.62</c:v>
                </c:pt>
                <c:pt idx="35">
                  <c:v>4279.68</c:v>
                </c:pt>
                <c:pt idx="36">
                  <c:v>4373.28</c:v>
                </c:pt>
                <c:pt idx="37">
                  <c:v>4419.8999999999996</c:v>
                </c:pt>
                <c:pt idx="38">
                  <c:v>4449.42</c:v>
                </c:pt>
                <c:pt idx="39">
                  <c:v>4511.5200000000004</c:v>
                </c:pt>
                <c:pt idx="40">
                  <c:v>4505.3999999999996</c:v>
                </c:pt>
                <c:pt idx="41">
                  <c:v>4528.4399999999996</c:v>
                </c:pt>
                <c:pt idx="42">
                  <c:v>4616.46</c:v>
                </c:pt>
                <c:pt idx="43">
                  <c:v>4603.1400000000003</c:v>
                </c:pt>
                <c:pt idx="44">
                  <c:v>4557.6000000000004</c:v>
                </c:pt>
                <c:pt idx="45">
                  <c:v>4575.42</c:v>
                </c:pt>
                <c:pt idx="46">
                  <c:v>4586.9399999999996</c:v>
                </c:pt>
                <c:pt idx="47">
                  <c:v>4737.24</c:v>
                </c:pt>
                <c:pt idx="48">
                  <c:v>4714.92</c:v>
                </c:pt>
                <c:pt idx="49">
                  <c:v>4675.1400000000003</c:v>
                </c:pt>
                <c:pt idx="50">
                  <c:v>4717.8</c:v>
                </c:pt>
                <c:pt idx="51">
                  <c:v>4694.04</c:v>
                </c:pt>
                <c:pt idx="52">
                  <c:v>4635</c:v>
                </c:pt>
                <c:pt idx="53">
                  <c:v>4649.76</c:v>
                </c:pt>
                <c:pt idx="54">
                  <c:v>4686.4799999999996</c:v>
                </c:pt>
                <c:pt idx="55">
                  <c:v>4709.5200000000004</c:v>
                </c:pt>
                <c:pt idx="56">
                  <c:v>4663.8</c:v>
                </c:pt>
                <c:pt idx="57">
                  <c:v>4688.28</c:v>
                </c:pt>
                <c:pt idx="58">
                  <c:v>4697.1000000000004</c:v>
                </c:pt>
                <c:pt idx="59">
                  <c:v>4614.4799999999996</c:v>
                </c:pt>
                <c:pt idx="60">
                  <c:v>4613.58</c:v>
                </c:pt>
                <c:pt idx="61">
                  <c:v>4602.24</c:v>
                </c:pt>
                <c:pt idx="62">
                  <c:v>4577.3999999999996</c:v>
                </c:pt>
                <c:pt idx="63">
                  <c:v>4560.66</c:v>
                </c:pt>
                <c:pt idx="64">
                  <c:v>4539.78</c:v>
                </c:pt>
                <c:pt idx="65">
                  <c:v>4518.72</c:v>
                </c:pt>
                <c:pt idx="66">
                  <c:v>4477.32</c:v>
                </c:pt>
                <c:pt idx="67">
                  <c:v>4404.0600000000004</c:v>
                </c:pt>
                <c:pt idx="68">
                  <c:v>4338.72</c:v>
                </c:pt>
                <c:pt idx="69">
                  <c:v>4248.3599999999997</c:v>
                </c:pt>
                <c:pt idx="70">
                  <c:v>4134.6000000000004</c:v>
                </c:pt>
                <c:pt idx="71">
                  <c:v>4093.56</c:v>
                </c:pt>
                <c:pt idx="72">
                  <c:v>4082.9400000000005</c:v>
                </c:pt>
                <c:pt idx="73">
                  <c:v>4041.1799999999994</c:v>
                </c:pt>
                <c:pt idx="74">
                  <c:v>4010.2199999999993</c:v>
                </c:pt>
                <c:pt idx="75">
                  <c:v>3974.7600000000007</c:v>
                </c:pt>
                <c:pt idx="76">
                  <c:v>3952.98</c:v>
                </c:pt>
                <c:pt idx="77">
                  <c:v>3909.0599999999995</c:v>
                </c:pt>
                <c:pt idx="78">
                  <c:v>3828.06</c:v>
                </c:pt>
                <c:pt idx="79">
                  <c:v>3820.14</c:v>
                </c:pt>
                <c:pt idx="80">
                  <c:v>3797.1</c:v>
                </c:pt>
                <c:pt idx="81">
                  <c:v>3756.24</c:v>
                </c:pt>
                <c:pt idx="82">
                  <c:v>3731.2200000000003</c:v>
                </c:pt>
                <c:pt idx="83">
                  <c:v>3682.98</c:v>
                </c:pt>
                <c:pt idx="84">
                  <c:v>3625.0199999999995</c:v>
                </c:pt>
                <c:pt idx="85">
                  <c:v>3555.18</c:v>
                </c:pt>
                <c:pt idx="86">
                  <c:v>3525.1199999999994</c:v>
                </c:pt>
                <c:pt idx="87">
                  <c:v>3496.5000000000005</c:v>
                </c:pt>
                <c:pt idx="88">
                  <c:v>3439.8</c:v>
                </c:pt>
                <c:pt idx="89">
                  <c:v>3348.72</c:v>
                </c:pt>
                <c:pt idx="90">
                  <c:v>3291.48</c:v>
                </c:pt>
                <c:pt idx="91">
                  <c:v>3274.2</c:v>
                </c:pt>
                <c:pt idx="92">
                  <c:v>3226.68</c:v>
                </c:pt>
                <c:pt idx="93">
                  <c:v>3190.68</c:v>
                </c:pt>
                <c:pt idx="94">
                  <c:v>3155.58</c:v>
                </c:pt>
                <c:pt idx="95">
                  <c:v>3155.22</c:v>
                </c:pt>
              </c:numCache>
            </c:numRef>
          </c:val>
          <c:smooth val="0"/>
        </c:ser>
        <c:ser>
          <c:idx val="141"/>
          <c:order val="140"/>
          <c:tx>
            <c:strRef>
              <c:f>'Energy Data'!$EM$104</c:f>
              <c:strCache>
                <c:ptCount val="1"/>
                <c:pt idx="0">
                  <c:v>20-Oct</c:v>
                </c:pt>
              </c:strCache>
            </c:strRef>
          </c:tx>
          <c:spPr>
            <a:ln w="34925" cap="rnd">
              <a:solidFill>
                <a:schemeClr val="accent4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Data'!$EM$105:$EM$200</c:f>
              <c:numCache>
                <c:formatCode>General</c:formatCode>
                <c:ptCount val="96"/>
                <c:pt idx="0">
                  <c:v>3134.52</c:v>
                </c:pt>
                <c:pt idx="1">
                  <c:v>3100.14</c:v>
                </c:pt>
                <c:pt idx="2">
                  <c:v>3090.78</c:v>
                </c:pt>
                <c:pt idx="3">
                  <c:v>3067.92</c:v>
                </c:pt>
                <c:pt idx="4">
                  <c:v>3036.96</c:v>
                </c:pt>
                <c:pt idx="5">
                  <c:v>3003.66</c:v>
                </c:pt>
                <c:pt idx="6">
                  <c:v>2996.1</c:v>
                </c:pt>
                <c:pt idx="7">
                  <c:v>2979.72</c:v>
                </c:pt>
                <c:pt idx="8">
                  <c:v>2980.98</c:v>
                </c:pt>
                <c:pt idx="9">
                  <c:v>2971.26</c:v>
                </c:pt>
                <c:pt idx="10">
                  <c:v>2971.98</c:v>
                </c:pt>
                <c:pt idx="11">
                  <c:v>2969.46</c:v>
                </c:pt>
                <c:pt idx="12">
                  <c:v>2961.72</c:v>
                </c:pt>
                <c:pt idx="13">
                  <c:v>2974.32</c:v>
                </c:pt>
                <c:pt idx="14">
                  <c:v>2964.06</c:v>
                </c:pt>
                <c:pt idx="15">
                  <c:v>2955.6</c:v>
                </c:pt>
                <c:pt idx="16">
                  <c:v>2961.9</c:v>
                </c:pt>
                <c:pt idx="17">
                  <c:v>2968.92</c:v>
                </c:pt>
                <c:pt idx="18">
                  <c:v>2973.96</c:v>
                </c:pt>
                <c:pt idx="19">
                  <c:v>2974.14</c:v>
                </c:pt>
                <c:pt idx="20">
                  <c:v>3022.38</c:v>
                </c:pt>
                <c:pt idx="21">
                  <c:v>3083.22</c:v>
                </c:pt>
                <c:pt idx="22">
                  <c:v>3226.86</c:v>
                </c:pt>
                <c:pt idx="23">
                  <c:v>3253.32</c:v>
                </c:pt>
                <c:pt idx="24">
                  <c:v>3270.78</c:v>
                </c:pt>
                <c:pt idx="25">
                  <c:v>3431.16</c:v>
                </c:pt>
                <c:pt idx="26">
                  <c:v>3735</c:v>
                </c:pt>
                <c:pt idx="27">
                  <c:v>3800.52</c:v>
                </c:pt>
                <c:pt idx="28">
                  <c:v>3826.0799999999995</c:v>
                </c:pt>
                <c:pt idx="29">
                  <c:v>3826.9800000000005</c:v>
                </c:pt>
                <c:pt idx="30">
                  <c:v>3839.22</c:v>
                </c:pt>
                <c:pt idx="31">
                  <c:v>3873.9599999999996</c:v>
                </c:pt>
                <c:pt idx="32">
                  <c:v>3927.06</c:v>
                </c:pt>
                <c:pt idx="33">
                  <c:v>3990.7799999999997</c:v>
                </c:pt>
                <c:pt idx="34">
                  <c:v>4060.62</c:v>
                </c:pt>
                <c:pt idx="35">
                  <c:v>4119.4799999999996</c:v>
                </c:pt>
                <c:pt idx="36">
                  <c:v>4173.3</c:v>
                </c:pt>
                <c:pt idx="37">
                  <c:v>4208.76</c:v>
                </c:pt>
                <c:pt idx="38">
                  <c:v>4246.74</c:v>
                </c:pt>
                <c:pt idx="39">
                  <c:v>4316.04</c:v>
                </c:pt>
                <c:pt idx="40">
                  <c:v>4320.18</c:v>
                </c:pt>
                <c:pt idx="41">
                  <c:v>4324.1400000000003</c:v>
                </c:pt>
                <c:pt idx="42">
                  <c:v>4399.92</c:v>
                </c:pt>
                <c:pt idx="43">
                  <c:v>4413.96</c:v>
                </c:pt>
                <c:pt idx="44">
                  <c:v>4388.9399999999996</c:v>
                </c:pt>
                <c:pt idx="45">
                  <c:v>4384.4399999999996</c:v>
                </c:pt>
                <c:pt idx="46">
                  <c:v>4422.0600000000004</c:v>
                </c:pt>
                <c:pt idx="47">
                  <c:v>4431.0600000000004</c:v>
                </c:pt>
                <c:pt idx="48">
                  <c:v>4441.8599999999997</c:v>
                </c:pt>
                <c:pt idx="49">
                  <c:v>4423.32</c:v>
                </c:pt>
                <c:pt idx="50">
                  <c:v>4434.4799999999996</c:v>
                </c:pt>
                <c:pt idx="51">
                  <c:v>4419</c:v>
                </c:pt>
                <c:pt idx="52">
                  <c:v>4423.1400000000003</c:v>
                </c:pt>
                <c:pt idx="53">
                  <c:v>4414.68</c:v>
                </c:pt>
                <c:pt idx="54">
                  <c:v>4429.08</c:v>
                </c:pt>
                <c:pt idx="55">
                  <c:v>4408.5600000000004</c:v>
                </c:pt>
                <c:pt idx="56">
                  <c:v>4432.1400000000003</c:v>
                </c:pt>
                <c:pt idx="57">
                  <c:v>4416.84</c:v>
                </c:pt>
                <c:pt idx="58">
                  <c:v>4478.22</c:v>
                </c:pt>
                <c:pt idx="59">
                  <c:v>4480.5600000000004</c:v>
                </c:pt>
                <c:pt idx="60">
                  <c:v>4479.4799999999996</c:v>
                </c:pt>
                <c:pt idx="61">
                  <c:v>4448.16</c:v>
                </c:pt>
                <c:pt idx="62">
                  <c:v>4421.34</c:v>
                </c:pt>
                <c:pt idx="63">
                  <c:v>4419.18</c:v>
                </c:pt>
                <c:pt idx="64">
                  <c:v>4442.22</c:v>
                </c:pt>
                <c:pt idx="65">
                  <c:v>4409.6400000000003</c:v>
                </c:pt>
                <c:pt idx="66">
                  <c:v>4349.88</c:v>
                </c:pt>
                <c:pt idx="67">
                  <c:v>4281.84</c:v>
                </c:pt>
                <c:pt idx="68">
                  <c:v>4198.5</c:v>
                </c:pt>
                <c:pt idx="69">
                  <c:v>4181.58</c:v>
                </c:pt>
                <c:pt idx="70">
                  <c:v>4138.92</c:v>
                </c:pt>
                <c:pt idx="71">
                  <c:v>4144.68</c:v>
                </c:pt>
                <c:pt idx="72">
                  <c:v>4100.58</c:v>
                </c:pt>
                <c:pt idx="73">
                  <c:v>4103.28</c:v>
                </c:pt>
                <c:pt idx="74">
                  <c:v>4073.94</c:v>
                </c:pt>
                <c:pt idx="75">
                  <c:v>4038.3</c:v>
                </c:pt>
                <c:pt idx="76">
                  <c:v>3996</c:v>
                </c:pt>
                <c:pt idx="77">
                  <c:v>3904.7399999999993</c:v>
                </c:pt>
                <c:pt idx="78">
                  <c:v>3835.26</c:v>
                </c:pt>
                <c:pt idx="79">
                  <c:v>3806.82</c:v>
                </c:pt>
                <c:pt idx="80">
                  <c:v>3778.1999999999994</c:v>
                </c:pt>
                <c:pt idx="81">
                  <c:v>3749.4</c:v>
                </c:pt>
                <c:pt idx="82">
                  <c:v>3723.84</c:v>
                </c:pt>
                <c:pt idx="83">
                  <c:v>3706.2</c:v>
                </c:pt>
                <c:pt idx="84">
                  <c:v>3680.8200000000006</c:v>
                </c:pt>
                <c:pt idx="85">
                  <c:v>3637.0800000000004</c:v>
                </c:pt>
                <c:pt idx="86">
                  <c:v>3538.44</c:v>
                </c:pt>
                <c:pt idx="87">
                  <c:v>3440.3400000000006</c:v>
                </c:pt>
                <c:pt idx="88">
                  <c:v>3400.38</c:v>
                </c:pt>
                <c:pt idx="89">
                  <c:v>3313.08</c:v>
                </c:pt>
                <c:pt idx="90">
                  <c:v>3278.34</c:v>
                </c:pt>
                <c:pt idx="91">
                  <c:v>3258.18</c:v>
                </c:pt>
                <c:pt idx="92">
                  <c:v>3204.18</c:v>
                </c:pt>
                <c:pt idx="93">
                  <c:v>3175.02</c:v>
                </c:pt>
                <c:pt idx="94">
                  <c:v>3119.04</c:v>
                </c:pt>
                <c:pt idx="95">
                  <c:v>3099.6</c:v>
                </c:pt>
              </c:numCache>
            </c:numRef>
          </c:val>
          <c:smooth val="0"/>
        </c:ser>
        <c:ser>
          <c:idx val="142"/>
          <c:order val="141"/>
          <c:tx>
            <c:strRef>
              <c:f>'Energy Data'!$EN$104</c:f>
              <c:strCache>
                <c:ptCount val="1"/>
                <c:pt idx="0">
                  <c:v>10/21/2016</c:v>
                </c:pt>
              </c:strCache>
            </c:strRef>
          </c:tx>
          <c:spPr>
            <a:ln w="34925" cap="rnd">
              <a:solidFill>
                <a:schemeClr val="accent5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Data'!$EN$105:$EN$200</c:f>
              <c:numCache>
                <c:formatCode>General</c:formatCode>
                <c:ptCount val="96"/>
                <c:pt idx="0">
                  <c:v>3076.2</c:v>
                </c:pt>
                <c:pt idx="1">
                  <c:v>3080.7</c:v>
                </c:pt>
                <c:pt idx="2">
                  <c:v>3054.06</c:v>
                </c:pt>
                <c:pt idx="3">
                  <c:v>3038.94</c:v>
                </c:pt>
                <c:pt idx="4">
                  <c:v>3004.56</c:v>
                </c:pt>
                <c:pt idx="5">
                  <c:v>2998.98</c:v>
                </c:pt>
                <c:pt idx="6">
                  <c:v>2988.72</c:v>
                </c:pt>
                <c:pt idx="7">
                  <c:v>2981.16</c:v>
                </c:pt>
                <c:pt idx="8">
                  <c:v>2971.44</c:v>
                </c:pt>
                <c:pt idx="9">
                  <c:v>2970.36</c:v>
                </c:pt>
                <c:pt idx="10">
                  <c:v>2967.84</c:v>
                </c:pt>
                <c:pt idx="11">
                  <c:v>2974.86</c:v>
                </c:pt>
                <c:pt idx="12">
                  <c:v>2967.12</c:v>
                </c:pt>
                <c:pt idx="13">
                  <c:v>2972.88</c:v>
                </c:pt>
                <c:pt idx="14">
                  <c:v>2945.16</c:v>
                </c:pt>
                <c:pt idx="15">
                  <c:v>2934</c:v>
                </c:pt>
                <c:pt idx="16">
                  <c:v>2946.06</c:v>
                </c:pt>
                <c:pt idx="17">
                  <c:v>2969.1</c:v>
                </c:pt>
                <c:pt idx="18">
                  <c:v>2985.48</c:v>
                </c:pt>
                <c:pt idx="19">
                  <c:v>2980.98</c:v>
                </c:pt>
                <c:pt idx="20">
                  <c:v>2994.84</c:v>
                </c:pt>
                <c:pt idx="21">
                  <c:v>3052.26</c:v>
                </c:pt>
                <c:pt idx="22">
                  <c:v>3215.88</c:v>
                </c:pt>
                <c:pt idx="23">
                  <c:v>3275.46</c:v>
                </c:pt>
                <c:pt idx="24">
                  <c:v>3337.92</c:v>
                </c:pt>
                <c:pt idx="25">
                  <c:v>3463.02</c:v>
                </c:pt>
                <c:pt idx="26">
                  <c:v>3745.08</c:v>
                </c:pt>
                <c:pt idx="27">
                  <c:v>3796.92</c:v>
                </c:pt>
                <c:pt idx="28">
                  <c:v>3861.3599999999997</c:v>
                </c:pt>
                <c:pt idx="29">
                  <c:v>3826.9800000000005</c:v>
                </c:pt>
                <c:pt idx="30">
                  <c:v>3795.1199999999994</c:v>
                </c:pt>
                <c:pt idx="31">
                  <c:v>3875.04</c:v>
                </c:pt>
                <c:pt idx="32">
                  <c:v>3934.4399999999996</c:v>
                </c:pt>
                <c:pt idx="33">
                  <c:v>3988.8000000000006</c:v>
                </c:pt>
                <c:pt idx="34">
                  <c:v>4041.1799999999994</c:v>
                </c:pt>
                <c:pt idx="35">
                  <c:v>4133.16</c:v>
                </c:pt>
                <c:pt idx="36">
                  <c:v>4231.8</c:v>
                </c:pt>
                <c:pt idx="37">
                  <c:v>4256.1000000000004</c:v>
                </c:pt>
                <c:pt idx="38">
                  <c:v>4299.3</c:v>
                </c:pt>
                <c:pt idx="39">
                  <c:v>4358.5200000000004</c:v>
                </c:pt>
                <c:pt idx="40">
                  <c:v>4373.28</c:v>
                </c:pt>
                <c:pt idx="41">
                  <c:v>4392.54</c:v>
                </c:pt>
                <c:pt idx="42">
                  <c:v>4423.1400000000003</c:v>
                </c:pt>
                <c:pt idx="43">
                  <c:v>4420.62</c:v>
                </c:pt>
                <c:pt idx="44">
                  <c:v>4433.58</c:v>
                </c:pt>
                <c:pt idx="45">
                  <c:v>4455.72</c:v>
                </c:pt>
                <c:pt idx="46">
                  <c:v>4492.26</c:v>
                </c:pt>
                <c:pt idx="47">
                  <c:v>4504.1400000000003</c:v>
                </c:pt>
                <c:pt idx="48">
                  <c:v>4521.96</c:v>
                </c:pt>
                <c:pt idx="49">
                  <c:v>4486.32</c:v>
                </c:pt>
                <c:pt idx="50">
                  <c:v>4482.72</c:v>
                </c:pt>
                <c:pt idx="51">
                  <c:v>4475.34</c:v>
                </c:pt>
                <c:pt idx="52">
                  <c:v>4457.16</c:v>
                </c:pt>
                <c:pt idx="53">
                  <c:v>4480.74</c:v>
                </c:pt>
                <c:pt idx="54">
                  <c:v>4509.3599999999997</c:v>
                </c:pt>
                <c:pt idx="55">
                  <c:v>4522.8599999999997</c:v>
                </c:pt>
                <c:pt idx="56">
                  <c:v>4492.26</c:v>
                </c:pt>
                <c:pt idx="57">
                  <c:v>4489.74</c:v>
                </c:pt>
                <c:pt idx="58">
                  <c:v>4519.9799999999996</c:v>
                </c:pt>
                <c:pt idx="59">
                  <c:v>4520.7</c:v>
                </c:pt>
                <c:pt idx="60">
                  <c:v>4449.42</c:v>
                </c:pt>
                <c:pt idx="61">
                  <c:v>4414.1400000000003</c:v>
                </c:pt>
                <c:pt idx="62">
                  <c:v>4398.84</c:v>
                </c:pt>
                <c:pt idx="63">
                  <c:v>4339.62</c:v>
                </c:pt>
                <c:pt idx="64">
                  <c:v>4344.4799999999996</c:v>
                </c:pt>
                <c:pt idx="65">
                  <c:v>4308.84</c:v>
                </c:pt>
                <c:pt idx="66">
                  <c:v>4258.8</c:v>
                </c:pt>
                <c:pt idx="67">
                  <c:v>4208.9399999999996</c:v>
                </c:pt>
                <c:pt idx="68">
                  <c:v>4120.92</c:v>
                </c:pt>
                <c:pt idx="69">
                  <c:v>4035.42</c:v>
                </c:pt>
                <c:pt idx="70">
                  <c:v>3932.28</c:v>
                </c:pt>
                <c:pt idx="71">
                  <c:v>3922.92</c:v>
                </c:pt>
                <c:pt idx="72">
                  <c:v>3928.1400000000003</c:v>
                </c:pt>
                <c:pt idx="73">
                  <c:v>3873.9599999999996</c:v>
                </c:pt>
                <c:pt idx="74">
                  <c:v>3815.8200000000006</c:v>
                </c:pt>
                <c:pt idx="75">
                  <c:v>3742.74</c:v>
                </c:pt>
                <c:pt idx="76">
                  <c:v>3740.04</c:v>
                </c:pt>
                <c:pt idx="77">
                  <c:v>3695.94</c:v>
                </c:pt>
                <c:pt idx="78">
                  <c:v>3633.12</c:v>
                </c:pt>
                <c:pt idx="79">
                  <c:v>3629.3399999999997</c:v>
                </c:pt>
                <c:pt idx="80">
                  <c:v>3569.22</c:v>
                </c:pt>
                <c:pt idx="81">
                  <c:v>3524.94</c:v>
                </c:pt>
                <c:pt idx="82">
                  <c:v>3476.7000000000003</c:v>
                </c:pt>
                <c:pt idx="83">
                  <c:v>3479.04</c:v>
                </c:pt>
                <c:pt idx="84">
                  <c:v>3418.3799999999997</c:v>
                </c:pt>
                <c:pt idx="85">
                  <c:v>3382.92</c:v>
                </c:pt>
                <c:pt idx="86">
                  <c:v>3333.6</c:v>
                </c:pt>
                <c:pt idx="87">
                  <c:v>3333.6</c:v>
                </c:pt>
                <c:pt idx="88">
                  <c:v>3297.96</c:v>
                </c:pt>
                <c:pt idx="89">
                  <c:v>3245.04</c:v>
                </c:pt>
                <c:pt idx="90">
                  <c:v>3166.2</c:v>
                </c:pt>
                <c:pt idx="91">
                  <c:v>3132.72</c:v>
                </c:pt>
                <c:pt idx="92">
                  <c:v>3098.52</c:v>
                </c:pt>
                <c:pt idx="93">
                  <c:v>3055.14</c:v>
                </c:pt>
                <c:pt idx="94">
                  <c:v>3054.6</c:v>
                </c:pt>
                <c:pt idx="95">
                  <c:v>3036.78</c:v>
                </c:pt>
              </c:numCache>
            </c:numRef>
          </c:val>
          <c:smooth val="0"/>
        </c:ser>
        <c:ser>
          <c:idx val="143"/>
          <c:order val="142"/>
          <c:tx>
            <c:strRef>
              <c:f>'Energy Data'!$EO$104</c:f>
              <c:strCache>
                <c:ptCount val="1"/>
                <c:pt idx="0">
                  <c:v>10/22/2016</c:v>
                </c:pt>
              </c:strCache>
            </c:strRef>
          </c:tx>
          <c:spPr>
            <a:ln w="34925" cap="rnd">
              <a:solidFill>
                <a:schemeClr val="accent6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Data'!$EO$105:$EO$200</c:f>
              <c:numCache>
                <c:formatCode>General</c:formatCode>
                <c:ptCount val="96"/>
                <c:pt idx="0">
                  <c:v>2999.52</c:v>
                </c:pt>
                <c:pt idx="1">
                  <c:v>2993.04</c:v>
                </c:pt>
                <c:pt idx="2">
                  <c:v>2970.54</c:v>
                </c:pt>
                <c:pt idx="3">
                  <c:v>2955.42</c:v>
                </c:pt>
                <c:pt idx="4">
                  <c:v>2934.18</c:v>
                </c:pt>
                <c:pt idx="5">
                  <c:v>2922.84</c:v>
                </c:pt>
                <c:pt idx="6">
                  <c:v>2920.86</c:v>
                </c:pt>
                <c:pt idx="7">
                  <c:v>2912.22</c:v>
                </c:pt>
                <c:pt idx="8">
                  <c:v>2906.1</c:v>
                </c:pt>
                <c:pt idx="9">
                  <c:v>2906.28</c:v>
                </c:pt>
                <c:pt idx="10">
                  <c:v>2906.82</c:v>
                </c:pt>
                <c:pt idx="11">
                  <c:v>2901.6</c:v>
                </c:pt>
                <c:pt idx="12">
                  <c:v>2891.52</c:v>
                </c:pt>
                <c:pt idx="13">
                  <c:v>2899.8</c:v>
                </c:pt>
                <c:pt idx="14">
                  <c:v>2876.22</c:v>
                </c:pt>
                <c:pt idx="15">
                  <c:v>2865.6</c:v>
                </c:pt>
                <c:pt idx="16">
                  <c:v>2864.52</c:v>
                </c:pt>
                <c:pt idx="17">
                  <c:v>2866.5</c:v>
                </c:pt>
                <c:pt idx="18">
                  <c:v>2854.26</c:v>
                </c:pt>
                <c:pt idx="19">
                  <c:v>2890.08</c:v>
                </c:pt>
                <c:pt idx="20">
                  <c:v>2880.18</c:v>
                </c:pt>
                <c:pt idx="21">
                  <c:v>2900.52</c:v>
                </c:pt>
                <c:pt idx="22">
                  <c:v>3025.44</c:v>
                </c:pt>
                <c:pt idx="23">
                  <c:v>3031.38</c:v>
                </c:pt>
                <c:pt idx="24">
                  <c:v>3048.12</c:v>
                </c:pt>
                <c:pt idx="25">
                  <c:v>3061.44</c:v>
                </c:pt>
                <c:pt idx="26">
                  <c:v>3070.62</c:v>
                </c:pt>
                <c:pt idx="27">
                  <c:v>3084.12</c:v>
                </c:pt>
                <c:pt idx="28">
                  <c:v>3069.54</c:v>
                </c:pt>
                <c:pt idx="29">
                  <c:v>3076.74</c:v>
                </c:pt>
                <c:pt idx="30">
                  <c:v>3114.54</c:v>
                </c:pt>
                <c:pt idx="31">
                  <c:v>3086.1</c:v>
                </c:pt>
                <c:pt idx="32">
                  <c:v>3083.22</c:v>
                </c:pt>
                <c:pt idx="33">
                  <c:v>3112.74</c:v>
                </c:pt>
                <c:pt idx="34">
                  <c:v>3231</c:v>
                </c:pt>
                <c:pt idx="35">
                  <c:v>3291.3</c:v>
                </c:pt>
                <c:pt idx="36">
                  <c:v>3285.9</c:v>
                </c:pt>
                <c:pt idx="37">
                  <c:v>3274.56</c:v>
                </c:pt>
                <c:pt idx="38">
                  <c:v>3285.36</c:v>
                </c:pt>
                <c:pt idx="39">
                  <c:v>3303.9</c:v>
                </c:pt>
                <c:pt idx="40">
                  <c:v>3344.76</c:v>
                </c:pt>
                <c:pt idx="41">
                  <c:v>3349.98</c:v>
                </c:pt>
                <c:pt idx="42">
                  <c:v>3359.34</c:v>
                </c:pt>
                <c:pt idx="43">
                  <c:v>3340.62</c:v>
                </c:pt>
                <c:pt idx="44">
                  <c:v>3380.76</c:v>
                </c:pt>
                <c:pt idx="45">
                  <c:v>3409.38</c:v>
                </c:pt>
                <c:pt idx="46">
                  <c:v>3414.0599999999995</c:v>
                </c:pt>
                <c:pt idx="47">
                  <c:v>3413.16</c:v>
                </c:pt>
                <c:pt idx="48">
                  <c:v>3428.82</c:v>
                </c:pt>
                <c:pt idx="49">
                  <c:v>3456.1799999999994</c:v>
                </c:pt>
                <c:pt idx="50">
                  <c:v>3463.02</c:v>
                </c:pt>
                <c:pt idx="51">
                  <c:v>3449.88</c:v>
                </c:pt>
                <c:pt idx="52">
                  <c:v>3466.8</c:v>
                </c:pt>
                <c:pt idx="53">
                  <c:v>3461.04</c:v>
                </c:pt>
                <c:pt idx="54">
                  <c:v>3433.5</c:v>
                </c:pt>
                <c:pt idx="55">
                  <c:v>3444.12</c:v>
                </c:pt>
                <c:pt idx="56">
                  <c:v>3431.34</c:v>
                </c:pt>
                <c:pt idx="57">
                  <c:v>3412.98</c:v>
                </c:pt>
                <c:pt idx="58">
                  <c:v>3410.28</c:v>
                </c:pt>
                <c:pt idx="59">
                  <c:v>3404.16</c:v>
                </c:pt>
                <c:pt idx="60">
                  <c:v>3423.6</c:v>
                </c:pt>
                <c:pt idx="61">
                  <c:v>3367.08</c:v>
                </c:pt>
                <c:pt idx="62">
                  <c:v>3370.32</c:v>
                </c:pt>
                <c:pt idx="63">
                  <c:v>3361.68</c:v>
                </c:pt>
                <c:pt idx="64">
                  <c:v>3354.66</c:v>
                </c:pt>
                <c:pt idx="65">
                  <c:v>3349.8</c:v>
                </c:pt>
                <c:pt idx="66">
                  <c:v>3332.7</c:v>
                </c:pt>
                <c:pt idx="67">
                  <c:v>3323.16</c:v>
                </c:pt>
                <c:pt idx="68">
                  <c:v>3331.08</c:v>
                </c:pt>
                <c:pt idx="69">
                  <c:v>3313.44</c:v>
                </c:pt>
                <c:pt idx="70">
                  <c:v>3260.7</c:v>
                </c:pt>
                <c:pt idx="71">
                  <c:v>3287.7</c:v>
                </c:pt>
                <c:pt idx="72">
                  <c:v>3317.76</c:v>
                </c:pt>
                <c:pt idx="73">
                  <c:v>3331.8</c:v>
                </c:pt>
                <c:pt idx="74">
                  <c:v>3329.46</c:v>
                </c:pt>
                <c:pt idx="75">
                  <c:v>3306.24</c:v>
                </c:pt>
                <c:pt idx="76">
                  <c:v>3298.86</c:v>
                </c:pt>
                <c:pt idx="77">
                  <c:v>3272.04</c:v>
                </c:pt>
                <c:pt idx="78">
                  <c:v>3236.94</c:v>
                </c:pt>
                <c:pt idx="79">
                  <c:v>3231.18</c:v>
                </c:pt>
                <c:pt idx="80">
                  <c:v>3217.32</c:v>
                </c:pt>
                <c:pt idx="81">
                  <c:v>3224.34</c:v>
                </c:pt>
                <c:pt idx="82">
                  <c:v>3191.04</c:v>
                </c:pt>
                <c:pt idx="83">
                  <c:v>3156.66</c:v>
                </c:pt>
                <c:pt idx="84">
                  <c:v>3155.04</c:v>
                </c:pt>
                <c:pt idx="85">
                  <c:v>3115.8</c:v>
                </c:pt>
                <c:pt idx="86">
                  <c:v>3094.02</c:v>
                </c:pt>
                <c:pt idx="87">
                  <c:v>3074.04</c:v>
                </c:pt>
                <c:pt idx="88">
                  <c:v>3073.86</c:v>
                </c:pt>
                <c:pt idx="89">
                  <c:v>3016.62</c:v>
                </c:pt>
                <c:pt idx="90">
                  <c:v>2980.62</c:v>
                </c:pt>
                <c:pt idx="91">
                  <c:v>2973.42</c:v>
                </c:pt>
                <c:pt idx="92">
                  <c:v>2955.78</c:v>
                </c:pt>
                <c:pt idx="93">
                  <c:v>2922.66</c:v>
                </c:pt>
                <c:pt idx="94">
                  <c:v>2910.78</c:v>
                </c:pt>
                <c:pt idx="95">
                  <c:v>2912.4</c:v>
                </c:pt>
              </c:numCache>
            </c:numRef>
          </c:val>
          <c:smooth val="0"/>
        </c:ser>
        <c:ser>
          <c:idx val="144"/>
          <c:order val="143"/>
          <c:tx>
            <c:strRef>
              <c:f>'Energy Data'!$EP$104</c:f>
              <c:strCache>
                <c:ptCount val="1"/>
                <c:pt idx="0">
                  <c:v>10/23/2016</c:v>
                </c:pt>
              </c:strCache>
            </c:strRef>
          </c:tx>
          <c:spPr>
            <a:ln w="34925" cap="rnd">
              <a:solidFill>
                <a:schemeClr val="accent1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Data'!$EP$105:$EP$200</c:f>
              <c:numCache>
                <c:formatCode>General</c:formatCode>
                <c:ptCount val="96"/>
                <c:pt idx="0">
                  <c:v>2903.58</c:v>
                </c:pt>
                <c:pt idx="1">
                  <c:v>2912.94</c:v>
                </c:pt>
                <c:pt idx="2">
                  <c:v>2883.96</c:v>
                </c:pt>
                <c:pt idx="3">
                  <c:v>2887.38</c:v>
                </c:pt>
                <c:pt idx="4">
                  <c:v>2857.68</c:v>
                </c:pt>
                <c:pt idx="5">
                  <c:v>2839.5</c:v>
                </c:pt>
                <c:pt idx="6">
                  <c:v>2822.04</c:v>
                </c:pt>
                <c:pt idx="7">
                  <c:v>2822.4</c:v>
                </c:pt>
                <c:pt idx="8">
                  <c:v>2833.02</c:v>
                </c:pt>
                <c:pt idx="9">
                  <c:v>2840.94</c:v>
                </c:pt>
                <c:pt idx="10">
                  <c:v>2826</c:v>
                </c:pt>
                <c:pt idx="11">
                  <c:v>2808.36</c:v>
                </c:pt>
                <c:pt idx="12">
                  <c:v>2812.86</c:v>
                </c:pt>
                <c:pt idx="13">
                  <c:v>2801.34</c:v>
                </c:pt>
                <c:pt idx="14">
                  <c:v>2812.14</c:v>
                </c:pt>
                <c:pt idx="15">
                  <c:v>2809.26</c:v>
                </c:pt>
                <c:pt idx="16">
                  <c:v>2804.76</c:v>
                </c:pt>
                <c:pt idx="17">
                  <c:v>2780.64</c:v>
                </c:pt>
                <c:pt idx="18">
                  <c:v>2782.62</c:v>
                </c:pt>
                <c:pt idx="19">
                  <c:v>2782.08</c:v>
                </c:pt>
                <c:pt idx="20">
                  <c:v>2783.7</c:v>
                </c:pt>
                <c:pt idx="21">
                  <c:v>2786.94</c:v>
                </c:pt>
                <c:pt idx="22">
                  <c:v>2887.74</c:v>
                </c:pt>
                <c:pt idx="23">
                  <c:v>2880.72</c:v>
                </c:pt>
                <c:pt idx="24">
                  <c:v>2879.1</c:v>
                </c:pt>
                <c:pt idx="25">
                  <c:v>2903.58</c:v>
                </c:pt>
                <c:pt idx="26">
                  <c:v>2985.48</c:v>
                </c:pt>
                <c:pt idx="27">
                  <c:v>3001.68</c:v>
                </c:pt>
                <c:pt idx="28">
                  <c:v>3003.84</c:v>
                </c:pt>
                <c:pt idx="29">
                  <c:v>2996.64</c:v>
                </c:pt>
                <c:pt idx="30">
                  <c:v>3051.9</c:v>
                </c:pt>
                <c:pt idx="31">
                  <c:v>3024.36</c:v>
                </c:pt>
                <c:pt idx="32">
                  <c:v>3026.88</c:v>
                </c:pt>
                <c:pt idx="33">
                  <c:v>3054.42</c:v>
                </c:pt>
                <c:pt idx="34">
                  <c:v>3125.34</c:v>
                </c:pt>
                <c:pt idx="35">
                  <c:v>3141.54</c:v>
                </c:pt>
                <c:pt idx="36">
                  <c:v>3170.34</c:v>
                </c:pt>
                <c:pt idx="37">
                  <c:v>3183.84</c:v>
                </c:pt>
                <c:pt idx="38">
                  <c:v>3213.36</c:v>
                </c:pt>
                <c:pt idx="39">
                  <c:v>3227.76</c:v>
                </c:pt>
                <c:pt idx="40">
                  <c:v>3240.18</c:v>
                </c:pt>
                <c:pt idx="41">
                  <c:v>3248.82</c:v>
                </c:pt>
                <c:pt idx="42">
                  <c:v>3239.82</c:v>
                </c:pt>
                <c:pt idx="43">
                  <c:v>3240.54</c:v>
                </c:pt>
                <c:pt idx="44">
                  <c:v>3280.86</c:v>
                </c:pt>
                <c:pt idx="45">
                  <c:v>3280.32</c:v>
                </c:pt>
                <c:pt idx="46">
                  <c:v>3323.7</c:v>
                </c:pt>
                <c:pt idx="47">
                  <c:v>3292.38</c:v>
                </c:pt>
                <c:pt idx="48">
                  <c:v>3313.8</c:v>
                </c:pt>
                <c:pt idx="49">
                  <c:v>3327.48</c:v>
                </c:pt>
                <c:pt idx="50">
                  <c:v>3349.44</c:v>
                </c:pt>
                <c:pt idx="51">
                  <c:v>3358.62</c:v>
                </c:pt>
                <c:pt idx="52">
                  <c:v>3370.5</c:v>
                </c:pt>
                <c:pt idx="53">
                  <c:v>3385.44</c:v>
                </c:pt>
                <c:pt idx="54">
                  <c:v>3384.36</c:v>
                </c:pt>
                <c:pt idx="55">
                  <c:v>3382.2</c:v>
                </c:pt>
                <c:pt idx="56">
                  <c:v>3375.36</c:v>
                </c:pt>
                <c:pt idx="57">
                  <c:v>3344.94</c:v>
                </c:pt>
                <c:pt idx="58">
                  <c:v>3337.38</c:v>
                </c:pt>
                <c:pt idx="59">
                  <c:v>3365.46</c:v>
                </c:pt>
                <c:pt idx="60">
                  <c:v>3367.98</c:v>
                </c:pt>
                <c:pt idx="61">
                  <c:v>3374.1</c:v>
                </c:pt>
                <c:pt idx="62">
                  <c:v>3372.66</c:v>
                </c:pt>
                <c:pt idx="63">
                  <c:v>3343.68</c:v>
                </c:pt>
                <c:pt idx="64">
                  <c:v>3324.24</c:v>
                </c:pt>
                <c:pt idx="65">
                  <c:v>3292.92</c:v>
                </c:pt>
                <c:pt idx="66">
                  <c:v>3296.52</c:v>
                </c:pt>
                <c:pt idx="67">
                  <c:v>3289.5</c:v>
                </c:pt>
                <c:pt idx="68">
                  <c:v>3280.14</c:v>
                </c:pt>
                <c:pt idx="69">
                  <c:v>3297.24</c:v>
                </c:pt>
                <c:pt idx="70">
                  <c:v>3231.54</c:v>
                </c:pt>
                <c:pt idx="71">
                  <c:v>3231.9</c:v>
                </c:pt>
                <c:pt idx="72">
                  <c:v>3266.64</c:v>
                </c:pt>
                <c:pt idx="73">
                  <c:v>3300.3</c:v>
                </c:pt>
                <c:pt idx="74">
                  <c:v>3331.98</c:v>
                </c:pt>
                <c:pt idx="75">
                  <c:v>3334.14</c:v>
                </c:pt>
                <c:pt idx="76">
                  <c:v>3348.72</c:v>
                </c:pt>
                <c:pt idx="77">
                  <c:v>3329.46</c:v>
                </c:pt>
                <c:pt idx="78">
                  <c:v>3331.62</c:v>
                </c:pt>
                <c:pt idx="79">
                  <c:v>3329.1</c:v>
                </c:pt>
                <c:pt idx="80">
                  <c:v>3298.86</c:v>
                </c:pt>
                <c:pt idx="81">
                  <c:v>3258.18</c:v>
                </c:pt>
                <c:pt idx="82">
                  <c:v>3261.06</c:v>
                </c:pt>
                <c:pt idx="83">
                  <c:v>3245.76</c:v>
                </c:pt>
                <c:pt idx="84">
                  <c:v>3237.12</c:v>
                </c:pt>
                <c:pt idx="85">
                  <c:v>3227.76</c:v>
                </c:pt>
                <c:pt idx="86">
                  <c:v>3200.04</c:v>
                </c:pt>
                <c:pt idx="87">
                  <c:v>3186.54</c:v>
                </c:pt>
                <c:pt idx="88">
                  <c:v>3176.64</c:v>
                </c:pt>
                <c:pt idx="89">
                  <c:v>3113.1</c:v>
                </c:pt>
                <c:pt idx="90">
                  <c:v>3086.82</c:v>
                </c:pt>
                <c:pt idx="91">
                  <c:v>3088.98</c:v>
                </c:pt>
                <c:pt idx="92">
                  <c:v>3051.72</c:v>
                </c:pt>
                <c:pt idx="93">
                  <c:v>2998.98</c:v>
                </c:pt>
                <c:pt idx="94">
                  <c:v>2952.9</c:v>
                </c:pt>
                <c:pt idx="95">
                  <c:v>2956.14</c:v>
                </c:pt>
              </c:numCache>
            </c:numRef>
          </c:val>
          <c:smooth val="0"/>
        </c:ser>
        <c:ser>
          <c:idx val="145"/>
          <c:order val="144"/>
          <c:tx>
            <c:strRef>
              <c:f>'Energy Data'!$EQ$104</c:f>
              <c:strCache>
                <c:ptCount val="1"/>
                <c:pt idx="0">
                  <c:v>24-Oct</c:v>
                </c:pt>
              </c:strCache>
            </c:strRef>
          </c:tx>
          <c:spPr>
            <a:ln w="34925" cap="rnd">
              <a:solidFill>
                <a:schemeClr val="accent2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Data'!$EQ$105:$EQ$200</c:f>
              <c:numCache>
                <c:formatCode>General</c:formatCode>
                <c:ptCount val="96"/>
                <c:pt idx="0">
                  <c:v>2969.64</c:v>
                </c:pt>
                <c:pt idx="1">
                  <c:v>2970.18</c:v>
                </c:pt>
                <c:pt idx="2">
                  <c:v>2966.04</c:v>
                </c:pt>
                <c:pt idx="3">
                  <c:v>2935.62</c:v>
                </c:pt>
                <c:pt idx="4">
                  <c:v>2914.2</c:v>
                </c:pt>
                <c:pt idx="5">
                  <c:v>2909.7</c:v>
                </c:pt>
                <c:pt idx="6">
                  <c:v>2893.5</c:v>
                </c:pt>
                <c:pt idx="7">
                  <c:v>2882.34</c:v>
                </c:pt>
                <c:pt idx="8">
                  <c:v>2881.62</c:v>
                </c:pt>
                <c:pt idx="9">
                  <c:v>2862</c:v>
                </c:pt>
                <c:pt idx="10">
                  <c:v>2861.64</c:v>
                </c:pt>
                <c:pt idx="11">
                  <c:v>2871.18</c:v>
                </c:pt>
                <c:pt idx="12">
                  <c:v>2868.66</c:v>
                </c:pt>
                <c:pt idx="13">
                  <c:v>2891.88</c:v>
                </c:pt>
                <c:pt idx="14">
                  <c:v>2936.88</c:v>
                </c:pt>
                <c:pt idx="15">
                  <c:v>2931.84</c:v>
                </c:pt>
                <c:pt idx="16">
                  <c:v>2919.06</c:v>
                </c:pt>
                <c:pt idx="17">
                  <c:v>2914.38</c:v>
                </c:pt>
                <c:pt idx="18">
                  <c:v>2920.5</c:v>
                </c:pt>
                <c:pt idx="19">
                  <c:v>2934.18</c:v>
                </c:pt>
                <c:pt idx="20">
                  <c:v>2943.72</c:v>
                </c:pt>
                <c:pt idx="21">
                  <c:v>3007.62</c:v>
                </c:pt>
                <c:pt idx="22">
                  <c:v>3125.52</c:v>
                </c:pt>
                <c:pt idx="23">
                  <c:v>3200.94</c:v>
                </c:pt>
                <c:pt idx="24">
                  <c:v>3268.98</c:v>
                </c:pt>
                <c:pt idx="25">
                  <c:v>3402</c:v>
                </c:pt>
                <c:pt idx="26">
                  <c:v>3686.4000000000005</c:v>
                </c:pt>
                <c:pt idx="27">
                  <c:v>3805.38</c:v>
                </c:pt>
                <c:pt idx="28">
                  <c:v>3847.86</c:v>
                </c:pt>
                <c:pt idx="29">
                  <c:v>3861.9</c:v>
                </c:pt>
                <c:pt idx="30">
                  <c:v>3886.92</c:v>
                </c:pt>
                <c:pt idx="31">
                  <c:v>3893.7599999999998</c:v>
                </c:pt>
                <c:pt idx="32">
                  <c:v>3919.5</c:v>
                </c:pt>
                <c:pt idx="33">
                  <c:v>3954.6</c:v>
                </c:pt>
                <c:pt idx="34">
                  <c:v>4021.5599999999995</c:v>
                </c:pt>
                <c:pt idx="35">
                  <c:v>4095.72</c:v>
                </c:pt>
                <c:pt idx="36">
                  <c:v>4148.28</c:v>
                </c:pt>
                <c:pt idx="37">
                  <c:v>4179.96</c:v>
                </c:pt>
                <c:pt idx="38">
                  <c:v>4236.4799999999996</c:v>
                </c:pt>
                <c:pt idx="39">
                  <c:v>4281.4799999999996</c:v>
                </c:pt>
                <c:pt idx="40">
                  <c:v>4286.7</c:v>
                </c:pt>
                <c:pt idx="41">
                  <c:v>4327.92</c:v>
                </c:pt>
                <c:pt idx="42">
                  <c:v>4386.24</c:v>
                </c:pt>
                <c:pt idx="43">
                  <c:v>4366.62</c:v>
                </c:pt>
                <c:pt idx="44">
                  <c:v>4356.8999999999996</c:v>
                </c:pt>
                <c:pt idx="45">
                  <c:v>4389.84</c:v>
                </c:pt>
                <c:pt idx="46">
                  <c:v>4399.38</c:v>
                </c:pt>
                <c:pt idx="47">
                  <c:v>4412.16</c:v>
                </c:pt>
                <c:pt idx="48">
                  <c:v>4429.26</c:v>
                </c:pt>
                <c:pt idx="49">
                  <c:v>4414.32</c:v>
                </c:pt>
                <c:pt idx="50">
                  <c:v>4434.84</c:v>
                </c:pt>
                <c:pt idx="51">
                  <c:v>4418.82</c:v>
                </c:pt>
                <c:pt idx="52">
                  <c:v>4418.82</c:v>
                </c:pt>
                <c:pt idx="53">
                  <c:v>4495.8599999999997</c:v>
                </c:pt>
                <c:pt idx="54">
                  <c:v>4474.26</c:v>
                </c:pt>
                <c:pt idx="55">
                  <c:v>4480.5600000000004</c:v>
                </c:pt>
                <c:pt idx="56">
                  <c:v>4426.2</c:v>
                </c:pt>
                <c:pt idx="57">
                  <c:v>4436.1000000000004</c:v>
                </c:pt>
                <c:pt idx="58">
                  <c:v>4434.84</c:v>
                </c:pt>
                <c:pt idx="59">
                  <c:v>4404.78</c:v>
                </c:pt>
                <c:pt idx="60">
                  <c:v>4366.9799999999996</c:v>
                </c:pt>
                <c:pt idx="61">
                  <c:v>4346.1000000000004</c:v>
                </c:pt>
                <c:pt idx="62">
                  <c:v>4327.92</c:v>
                </c:pt>
                <c:pt idx="63">
                  <c:v>4317.84</c:v>
                </c:pt>
                <c:pt idx="64">
                  <c:v>4298.22</c:v>
                </c:pt>
                <c:pt idx="65">
                  <c:v>4237.92</c:v>
                </c:pt>
                <c:pt idx="66">
                  <c:v>4184.28</c:v>
                </c:pt>
                <c:pt idx="67">
                  <c:v>4133.7</c:v>
                </c:pt>
                <c:pt idx="68">
                  <c:v>4072.86</c:v>
                </c:pt>
                <c:pt idx="69">
                  <c:v>3985.2</c:v>
                </c:pt>
                <c:pt idx="70">
                  <c:v>3918.9599999999996</c:v>
                </c:pt>
                <c:pt idx="71">
                  <c:v>3891.96</c:v>
                </c:pt>
                <c:pt idx="72">
                  <c:v>3876.1200000000003</c:v>
                </c:pt>
                <c:pt idx="73">
                  <c:v>3846.96</c:v>
                </c:pt>
                <c:pt idx="74">
                  <c:v>3807.1800000000003</c:v>
                </c:pt>
                <c:pt idx="75">
                  <c:v>3752.9999999999995</c:v>
                </c:pt>
                <c:pt idx="76">
                  <c:v>3718.08</c:v>
                </c:pt>
                <c:pt idx="77">
                  <c:v>3665.8799999999997</c:v>
                </c:pt>
                <c:pt idx="78">
                  <c:v>3596.04</c:v>
                </c:pt>
                <c:pt idx="79">
                  <c:v>3557.5199999999995</c:v>
                </c:pt>
                <c:pt idx="80">
                  <c:v>3515.04</c:v>
                </c:pt>
                <c:pt idx="81">
                  <c:v>3465.18</c:v>
                </c:pt>
                <c:pt idx="82">
                  <c:v>3466.2599999999998</c:v>
                </c:pt>
                <c:pt idx="83">
                  <c:v>3453.3</c:v>
                </c:pt>
                <c:pt idx="84">
                  <c:v>3401.82</c:v>
                </c:pt>
                <c:pt idx="85">
                  <c:v>3372.3</c:v>
                </c:pt>
                <c:pt idx="86">
                  <c:v>3312.36</c:v>
                </c:pt>
                <c:pt idx="87">
                  <c:v>3301.56</c:v>
                </c:pt>
                <c:pt idx="88">
                  <c:v>3273.84</c:v>
                </c:pt>
                <c:pt idx="89">
                  <c:v>3192.12</c:v>
                </c:pt>
                <c:pt idx="90">
                  <c:v>3140.28</c:v>
                </c:pt>
                <c:pt idx="91">
                  <c:v>3108.42</c:v>
                </c:pt>
                <c:pt idx="92">
                  <c:v>3090.06</c:v>
                </c:pt>
                <c:pt idx="93">
                  <c:v>3060.9</c:v>
                </c:pt>
                <c:pt idx="94">
                  <c:v>3049.2</c:v>
                </c:pt>
                <c:pt idx="95">
                  <c:v>3039.3</c:v>
                </c:pt>
              </c:numCache>
            </c:numRef>
          </c:val>
          <c:smooth val="0"/>
        </c:ser>
        <c:ser>
          <c:idx val="146"/>
          <c:order val="145"/>
          <c:tx>
            <c:strRef>
              <c:f>'Energy Data'!$ER$104</c:f>
              <c:strCache>
                <c:ptCount val="1"/>
                <c:pt idx="0">
                  <c:v>25-Oct</c:v>
                </c:pt>
              </c:strCache>
            </c:strRef>
          </c:tx>
          <c:spPr>
            <a:ln w="34925" cap="rnd">
              <a:solidFill>
                <a:schemeClr val="accent3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Data'!$ER$105:$ER$200</c:f>
              <c:numCache>
                <c:formatCode>General</c:formatCode>
                <c:ptCount val="96"/>
                <c:pt idx="0">
                  <c:v>3020.22</c:v>
                </c:pt>
                <c:pt idx="1">
                  <c:v>2998.08</c:v>
                </c:pt>
                <c:pt idx="2">
                  <c:v>2989.26</c:v>
                </c:pt>
                <c:pt idx="3">
                  <c:v>2965.5</c:v>
                </c:pt>
                <c:pt idx="4">
                  <c:v>2938.86</c:v>
                </c:pt>
                <c:pt idx="5">
                  <c:v>2924.46</c:v>
                </c:pt>
                <c:pt idx="6">
                  <c:v>2926.08</c:v>
                </c:pt>
                <c:pt idx="7">
                  <c:v>2918.52</c:v>
                </c:pt>
                <c:pt idx="8">
                  <c:v>2926.62</c:v>
                </c:pt>
                <c:pt idx="9">
                  <c:v>2920.32</c:v>
                </c:pt>
                <c:pt idx="10">
                  <c:v>2909.16</c:v>
                </c:pt>
                <c:pt idx="11">
                  <c:v>2904.3</c:v>
                </c:pt>
                <c:pt idx="12">
                  <c:v>2910.78</c:v>
                </c:pt>
                <c:pt idx="13">
                  <c:v>2912.94</c:v>
                </c:pt>
                <c:pt idx="14">
                  <c:v>2899.8</c:v>
                </c:pt>
                <c:pt idx="15">
                  <c:v>2893.86</c:v>
                </c:pt>
                <c:pt idx="16">
                  <c:v>2905.2</c:v>
                </c:pt>
                <c:pt idx="17">
                  <c:v>2903.94</c:v>
                </c:pt>
                <c:pt idx="18">
                  <c:v>2912.58</c:v>
                </c:pt>
                <c:pt idx="19">
                  <c:v>2907</c:v>
                </c:pt>
                <c:pt idx="20">
                  <c:v>2934.18</c:v>
                </c:pt>
                <c:pt idx="21">
                  <c:v>2983.5</c:v>
                </c:pt>
                <c:pt idx="22">
                  <c:v>3090.6</c:v>
                </c:pt>
                <c:pt idx="23">
                  <c:v>3126.96</c:v>
                </c:pt>
                <c:pt idx="24">
                  <c:v>3169.62</c:v>
                </c:pt>
                <c:pt idx="25">
                  <c:v>3292.2</c:v>
                </c:pt>
                <c:pt idx="26">
                  <c:v>3548.34</c:v>
                </c:pt>
                <c:pt idx="27">
                  <c:v>3644.46</c:v>
                </c:pt>
                <c:pt idx="28">
                  <c:v>3691.44</c:v>
                </c:pt>
                <c:pt idx="29">
                  <c:v>3693.78</c:v>
                </c:pt>
                <c:pt idx="30">
                  <c:v>3714.4800000000005</c:v>
                </c:pt>
                <c:pt idx="31">
                  <c:v>3760.9200000000005</c:v>
                </c:pt>
                <c:pt idx="32">
                  <c:v>3787.92</c:v>
                </c:pt>
                <c:pt idx="33">
                  <c:v>3827.7</c:v>
                </c:pt>
                <c:pt idx="34">
                  <c:v>3968.2799999999997</c:v>
                </c:pt>
                <c:pt idx="35">
                  <c:v>4053.06</c:v>
                </c:pt>
                <c:pt idx="36">
                  <c:v>4079.1599999999994</c:v>
                </c:pt>
                <c:pt idx="37">
                  <c:v>4129.92</c:v>
                </c:pt>
                <c:pt idx="38">
                  <c:v>4188.42</c:v>
                </c:pt>
                <c:pt idx="39">
                  <c:v>4244.76</c:v>
                </c:pt>
                <c:pt idx="40">
                  <c:v>4252.5</c:v>
                </c:pt>
                <c:pt idx="41">
                  <c:v>4279.68</c:v>
                </c:pt>
                <c:pt idx="42">
                  <c:v>4354.2</c:v>
                </c:pt>
                <c:pt idx="43">
                  <c:v>4376.7</c:v>
                </c:pt>
                <c:pt idx="44">
                  <c:v>4390.74</c:v>
                </c:pt>
                <c:pt idx="45">
                  <c:v>4401.54</c:v>
                </c:pt>
                <c:pt idx="46">
                  <c:v>4421.34</c:v>
                </c:pt>
                <c:pt idx="47">
                  <c:v>4427.6400000000003</c:v>
                </c:pt>
                <c:pt idx="48">
                  <c:v>4459.68</c:v>
                </c:pt>
                <c:pt idx="49">
                  <c:v>4457.88</c:v>
                </c:pt>
                <c:pt idx="50">
                  <c:v>4462.92</c:v>
                </c:pt>
                <c:pt idx="51">
                  <c:v>4449.6000000000004</c:v>
                </c:pt>
                <c:pt idx="52">
                  <c:v>4445.1000000000004</c:v>
                </c:pt>
                <c:pt idx="53">
                  <c:v>4446.8999999999996</c:v>
                </c:pt>
                <c:pt idx="54">
                  <c:v>4419</c:v>
                </c:pt>
                <c:pt idx="55">
                  <c:v>4436.1000000000004</c:v>
                </c:pt>
                <c:pt idx="56">
                  <c:v>4396.32</c:v>
                </c:pt>
                <c:pt idx="57">
                  <c:v>4414.68</c:v>
                </c:pt>
                <c:pt idx="58">
                  <c:v>4420.62</c:v>
                </c:pt>
                <c:pt idx="59">
                  <c:v>4422.42</c:v>
                </c:pt>
                <c:pt idx="60">
                  <c:v>4443.4799999999996</c:v>
                </c:pt>
                <c:pt idx="61">
                  <c:v>4437.8999999999996</c:v>
                </c:pt>
                <c:pt idx="62">
                  <c:v>4420.4399999999996</c:v>
                </c:pt>
                <c:pt idx="63">
                  <c:v>4410.8999999999996</c:v>
                </c:pt>
                <c:pt idx="64">
                  <c:v>4376.16</c:v>
                </c:pt>
                <c:pt idx="65">
                  <c:v>4330.8</c:v>
                </c:pt>
                <c:pt idx="66">
                  <c:v>4284.8999999999996</c:v>
                </c:pt>
                <c:pt idx="67">
                  <c:v>4226.3999999999996</c:v>
                </c:pt>
                <c:pt idx="68">
                  <c:v>4178.16</c:v>
                </c:pt>
                <c:pt idx="69">
                  <c:v>4089.0599999999995</c:v>
                </c:pt>
                <c:pt idx="70">
                  <c:v>4045.32</c:v>
                </c:pt>
                <c:pt idx="71">
                  <c:v>4041.54</c:v>
                </c:pt>
                <c:pt idx="72">
                  <c:v>4048.56</c:v>
                </c:pt>
                <c:pt idx="73">
                  <c:v>4040.6400000000003</c:v>
                </c:pt>
                <c:pt idx="74">
                  <c:v>4003.74</c:v>
                </c:pt>
                <c:pt idx="75">
                  <c:v>3987.8999999999996</c:v>
                </c:pt>
                <c:pt idx="76">
                  <c:v>3866.58</c:v>
                </c:pt>
                <c:pt idx="77">
                  <c:v>3791.52</c:v>
                </c:pt>
                <c:pt idx="78">
                  <c:v>3720.7799999999997</c:v>
                </c:pt>
                <c:pt idx="79">
                  <c:v>3700.26</c:v>
                </c:pt>
                <c:pt idx="80">
                  <c:v>3679.3800000000006</c:v>
                </c:pt>
                <c:pt idx="81">
                  <c:v>3662.4600000000005</c:v>
                </c:pt>
                <c:pt idx="82">
                  <c:v>3614.22</c:v>
                </c:pt>
                <c:pt idx="83">
                  <c:v>3598.74</c:v>
                </c:pt>
                <c:pt idx="84">
                  <c:v>3553.74</c:v>
                </c:pt>
                <c:pt idx="85">
                  <c:v>3514.6800000000003</c:v>
                </c:pt>
                <c:pt idx="86">
                  <c:v>3469.5</c:v>
                </c:pt>
                <c:pt idx="87">
                  <c:v>3422.5199999999995</c:v>
                </c:pt>
                <c:pt idx="88">
                  <c:v>3340.98</c:v>
                </c:pt>
                <c:pt idx="89">
                  <c:v>3241.62</c:v>
                </c:pt>
                <c:pt idx="90">
                  <c:v>3215.7</c:v>
                </c:pt>
                <c:pt idx="91">
                  <c:v>3194.1</c:v>
                </c:pt>
                <c:pt idx="92">
                  <c:v>3154.14</c:v>
                </c:pt>
                <c:pt idx="93">
                  <c:v>3115.44</c:v>
                </c:pt>
                <c:pt idx="94">
                  <c:v>3089.16</c:v>
                </c:pt>
                <c:pt idx="95">
                  <c:v>3065.76</c:v>
                </c:pt>
              </c:numCache>
            </c:numRef>
          </c:val>
          <c:smooth val="0"/>
        </c:ser>
        <c:ser>
          <c:idx val="147"/>
          <c:order val="146"/>
          <c:tx>
            <c:strRef>
              <c:f>'Energy Data'!$ES$104</c:f>
              <c:strCache>
                <c:ptCount val="1"/>
                <c:pt idx="0">
                  <c:v>10/26/2016</c:v>
                </c:pt>
              </c:strCache>
            </c:strRef>
          </c:tx>
          <c:spPr>
            <a:ln w="34925" cap="rnd">
              <a:solidFill>
                <a:schemeClr val="accent4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Data'!$ES$105:$ES$200</c:f>
              <c:numCache>
                <c:formatCode>General</c:formatCode>
                <c:ptCount val="96"/>
                <c:pt idx="0">
                  <c:v>3015.54</c:v>
                </c:pt>
                <c:pt idx="1">
                  <c:v>3002.22</c:v>
                </c:pt>
                <c:pt idx="2">
                  <c:v>2993.04</c:v>
                </c:pt>
                <c:pt idx="3">
                  <c:v>2988</c:v>
                </c:pt>
                <c:pt idx="4">
                  <c:v>2941.74</c:v>
                </c:pt>
                <c:pt idx="5">
                  <c:v>2943.36</c:v>
                </c:pt>
                <c:pt idx="6">
                  <c:v>2935.26</c:v>
                </c:pt>
                <c:pt idx="7">
                  <c:v>2930.76</c:v>
                </c:pt>
                <c:pt idx="8">
                  <c:v>2919.06</c:v>
                </c:pt>
                <c:pt idx="9">
                  <c:v>2905.56</c:v>
                </c:pt>
                <c:pt idx="10">
                  <c:v>2912.22</c:v>
                </c:pt>
                <c:pt idx="11">
                  <c:v>2907.54</c:v>
                </c:pt>
                <c:pt idx="12">
                  <c:v>2889.18</c:v>
                </c:pt>
                <c:pt idx="13">
                  <c:v>2899.44</c:v>
                </c:pt>
                <c:pt idx="14">
                  <c:v>2895.84</c:v>
                </c:pt>
                <c:pt idx="15">
                  <c:v>2902.68</c:v>
                </c:pt>
                <c:pt idx="16">
                  <c:v>2898.18</c:v>
                </c:pt>
                <c:pt idx="17">
                  <c:v>2907.9</c:v>
                </c:pt>
                <c:pt idx="18">
                  <c:v>2910.96</c:v>
                </c:pt>
                <c:pt idx="19">
                  <c:v>2928.06</c:v>
                </c:pt>
                <c:pt idx="20">
                  <c:v>2933.46</c:v>
                </c:pt>
                <c:pt idx="21">
                  <c:v>2988.9</c:v>
                </c:pt>
                <c:pt idx="22">
                  <c:v>3138.66</c:v>
                </c:pt>
                <c:pt idx="23">
                  <c:v>3188.34</c:v>
                </c:pt>
                <c:pt idx="24">
                  <c:v>3226.86</c:v>
                </c:pt>
                <c:pt idx="25">
                  <c:v>3333.96</c:v>
                </c:pt>
                <c:pt idx="26">
                  <c:v>3628.44</c:v>
                </c:pt>
                <c:pt idx="27">
                  <c:v>3688.3799999999997</c:v>
                </c:pt>
                <c:pt idx="28">
                  <c:v>3731.58</c:v>
                </c:pt>
                <c:pt idx="29">
                  <c:v>3747.2399999999993</c:v>
                </c:pt>
                <c:pt idx="30">
                  <c:v>3773.34</c:v>
                </c:pt>
                <c:pt idx="31">
                  <c:v>3819.78</c:v>
                </c:pt>
                <c:pt idx="32">
                  <c:v>3904.3800000000006</c:v>
                </c:pt>
                <c:pt idx="33">
                  <c:v>3947.9400000000005</c:v>
                </c:pt>
                <c:pt idx="34">
                  <c:v>4001.9399999999996</c:v>
                </c:pt>
                <c:pt idx="35">
                  <c:v>4073.5799999999995</c:v>
                </c:pt>
                <c:pt idx="36">
                  <c:v>4133.88</c:v>
                </c:pt>
                <c:pt idx="37">
                  <c:v>4219.5600000000004</c:v>
                </c:pt>
                <c:pt idx="38">
                  <c:v>4291.2</c:v>
                </c:pt>
                <c:pt idx="39">
                  <c:v>4362.84</c:v>
                </c:pt>
                <c:pt idx="40">
                  <c:v>4336.92</c:v>
                </c:pt>
                <c:pt idx="41">
                  <c:v>4383.72</c:v>
                </c:pt>
                <c:pt idx="42">
                  <c:v>4384.08</c:v>
                </c:pt>
                <c:pt idx="43">
                  <c:v>4423.5</c:v>
                </c:pt>
                <c:pt idx="44">
                  <c:v>4427.6400000000003</c:v>
                </c:pt>
                <c:pt idx="45">
                  <c:v>4416.84</c:v>
                </c:pt>
                <c:pt idx="46">
                  <c:v>4460.04</c:v>
                </c:pt>
                <c:pt idx="47">
                  <c:v>4451.9399999999996</c:v>
                </c:pt>
                <c:pt idx="48">
                  <c:v>4478.3999999999996</c:v>
                </c:pt>
                <c:pt idx="49">
                  <c:v>4513.5</c:v>
                </c:pt>
                <c:pt idx="50">
                  <c:v>4531.32</c:v>
                </c:pt>
                <c:pt idx="51">
                  <c:v>4519.8</c:v>
                </c:pt>
                <c:pt idx="52">
                  <c:v>4495.8599999999997</c:v>
                </c:pt>
                <c:pt idx="53">
                  <c:v>4490.28</c:v>
                </c:pt>
                <c:pt idx="54">
                  <c:v>4494.6000000000004</c:v>
                </c:pt>
                <c:pt idx="55">
                  <c:v>4516.74</c:v>
                </c:pt>
                <c:pt idx="56">
                  <c:v>4489.0200000000004</c:v>
                </c:pt>
                <c:pt idx="57">
                  <c:v>4494.6000000000004</c:v>
                </c:pt>
                <c:pt idx="58">
                  <c:v>4448.34</c:v>
                </c:pt>
                <c:pt idx="59">
                  <c:v>4514.22</c:v>
                </c:pt>
                <c:pt idx="60">
                  <c:v>4492.26</c:v>
                </c:pt>
                <c:pt idx="61">
                  <c:v>4493.88</c:v>
                </c:pt>
                <c:pt idx="62">
                  <c:v>4490.46</c:v>
                </c:pt>
                <c:pt idx="63">
                  <c:v>4474.62</c:v>
                </c:pt>
                <c:pt idx="64">
                  <c:v>4424.22</c:v>
                </c:pt>
                <c:pt idx="65">
                  <c:v>4373.28</c:v>
                </c:pt>
                <c:pt idx="66">
                  <c:v>4312.9799999999996</c:v>
                </c:pt>
                <c:pt idx="67">
                  <c:v>4267.8</c:v>
                </c:pt>
                <c:pt idx="68">
                  <c:v>4221.54</c:v>
                </c:pt>
                <c:pt idx="69">
                  <c:v>4094.2800000000007</c:v>
                </c:pt>
                <c:pt idx="70">
                  <c:v>4026.06</c:v>
                </c:pt>
                <c:pt idx="71">
                  <c:v>3988.98</c:v>
                </c:pt>
                <c:pt idx="72">
                  <c:v>3990.5999999999995</c:v>
                </c:pt>
                <c:pt idx="73">
                  <c:v>3966.3000000000006</c:v>
                </c:pt>
                <c:pt idx="74">
                  <c:v>3937.3199999999997</c:v>
                </c:pt>
                <c:pt idx="75">
                  <c:v>3878.82</c:v>
                </c:pt>
                <c:pt idx="76">
                  <c:v>3896.1</c:v>
                </c:pt>
                <c:pt idx="77">
                  <c:v>3826.62</c:v>
                </c:pt>
                <c:pt idx="78">
                  <c:v>3745.9799999999996</c:v>
                </c:pt>
                <c:pt idx="79">
                  <c:v>3736.9800000000005</c:v>
                </c:pt>
                <c:pt idx="80">
                  <c:v>3669.84</c:v>
                </c:pt>
                <c:pt idx="81">
                  <c:v>3632.76</c:v>
                </c:pt>
                <c:pt idx="82">
                  <c:v>3637.98</c:v>
                </c:pt>
                <c:pt idx="83">
                  <c:v>3616.2</c:v>
                </c:pt>
                <c:pt idx="84">
                  <c:v>3569.7600000000007</c:v>
                </c:pt>
                <c:pt idx="85">
                  <c:v>3510.5400000000004</c:v>
                </c:pt>
                <c:pt idx="86">
                  <c:v>3461.4000000000005</c:v>
                </c:pt>
                <c:pt idx="87">
                  <c:v>3419.8199999999997</c:v>
                </c:pt>
                <c:pt idx="88">
                  <c:v>3376.8</c:v>
                </c:pt>
                <c:pt idx="89">
                  <c:v>3321.9</c:v>
                </c:pt>
                <c:pt idx="90">
                  <c:v>3264.48</c:v>
                </c:pt>
                <c:pt idx="91">
                  <c:v>3227.22</c:v>
                </c:pt>
                <c:pt idx="92">
                  <c:v>3172.86</c:v>
                </c:pt>
                <c:pt idx="93">
                  <c:v>3111.12</c:v>
                </c:pt>
                <c:pt idx="94">
                  <c:v>3061.26</c:v>
                </c:pt>
                <c:pt idx="95">
                  <c:v>3043.62</c:v>
                </c:pt>
              </c:numCache>
            </c:numRef>
          </c:val>
          <c:smooth val="0"/>
        </c:ser>
        <c:ser>
          <c:idx val="148"/>
          <c:order val="147"/>
          <c:tx>
            <c:strRef>
              <c:f>'Energy Data'!$ET$104</c:f>
              <c:strCache>
                <c:ptCount val="1"/>
                <c:pt idx="0">
                  <c:v>10/27/2016</c:v>
                </c:pt>
              </c:strCache>
            </c:strRef>
          </c:tx>
          <c:spPr>
            <a:ln w="34925" cap="rnd">
              <a:solidFill>
                <a:schemeClr val="accent5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Data'!$ET$105:$ET$200</c:f>
              <c:numCache>
                <c:formatCode>General</c:formatCode>
                <c:ptCount val="96"/>
                <c:pt idx="0">
                  <c:v>3022.2</c:v>
                </c:pt>
                <c:pt idx="1">
                  <c:v>2999.7</c:v>
                </c:pt>
                <c:pt idx="2">
                  <c:v>2999.7</c:v>
                </c:pt>
                <c:pt idx="3">
                  <c:v>2999.52</c:v>
                </c:pt>
                <c:pt idx="4">
                  <c:v>2960.1</c:v>
                </c:pt>
                <c:pt idx="5">
                  <c:v>2946.42</c:v>
                </c:pt>
                <c:pt idx="6">
                  <c:v>2935.44</c:v>
                </c:pt>
                <c:pt idx="7">
                  <c:v>2925</c:v>
                </c:pt>
                <c:pt idx="8">
                  <c:v>2916.72</c:v>
                </c:pt>
                <c:pt idx="9">
                  <c:v>2890.26</c:v>
                </c:pt>
                <c:pt idx="10">
                  <c:v>2870.46</c:v>
                </c:pt>
                <c:pt idx="11">
                  <c:v>2876.76</c:v>
                </c:pt>
                <c:pt idx="12">
                  <c:v>2875.86</c:v>
                </c:pt>
                <c:pt idx="13">
                  <c:v>2873.34</c:v>
                </c:pt>
                <c:pt idx="14">
                  <c:v>2863.62</c:v>
                </c:pt>
                <c:pt idx="15">
                  <c:v>2848.32</c:v>
                </c:pt>
                <c:pt idx="16">
                  <c:v>2854.62</c:v>
                </c:pt>
                <c:pt idx="17">
                  <c:v>2846.7</c:v>
                </c:pt>
                <c:pt idx="18">
                  <c:v>2858.76</c:v>
                </c:pt>
                <c:pt idx="19">
                  <c:v>2854.08</c:v>
                </c:pt>
                <c:pt idx="20">
                  <c:v>2881.98</c:v>
                </c:pt>
                <c:pt idx="21">
                  <c:v>2915.64</c:v>
                </c:pt>
                <c:pt idx="22">
                  <c:v>3078.72</c:v>
                </c:pt>
                <c:pt idx="23">
                  <c:v>3100.68</c:v>
                </c:pt>
                <c:pt idx="24">
                  <c:v>3141.9</c:v>
                </c:pt>
                <c:pt idx="25">
                  <c:v>3237.48</c:v>
                </c:pt>
                <c:pt idx="26">
                  <c:v>3494.7</c:v>
                </c:pt>
                <c:pt idx="27">
                  <c:v>3601.8</c:v>
                </c:pt>
                <c:pt idx="28">
                  <c:v>3620.6999999999994</c:v>
                </c:pt>
                <c:pt idx="29">
                  <c:v>3608.64</c:v>
                </c:pt>
                <c:pt idx="30">
                  <c:v>3638.16</c:v>
                </c:pt>
                <c:pt idx="31">
                  <c:v>3657.6</c:v>
                </c:pt>
                <c:pt idx="32">
                  <c:v>3757.1399999999994</c:v>
                </c:pt>
                <c:pt idx="33">
                  <c:v>3829.8600000000006</c:v>
                </c:pt>
                <c:pt idx="34">
                  <c:v>3910.68</c:v>
                </c:pt>
                <c:pt idx="35">
                  <c:v>3988.08</c:v>
                </c:pt>
                <c:pt idx="36">
                  <c:v>4072.68</c:v>
                </c:pt>
                <c:pt idx="37">
                  <c:v>4093.56</c:v>
                </c:pt>
                <c:pt idx="38">
                  <c:v>4160.88</c:v>
                </c:pt>
                <c:pt idx="39">
                  <c:v>4218.12</c:v>
                </c:pt>
                <c:pt idx="40">
                  <c:v>4256.6400000000003</c:v>
                </c:pt>
                <c:pt idx="41">
                  <c:v>4300.2</c:v>
                </c:pt>
                <c:pt idx="42">
                  <c:v>4314.6000000000004</c:v>
                </c:pt>
                <c:pt idx="43">
                  <c:v>4341.78</c:v>
                </c:pt>
                <c:pt idx="44">
                  <c:v>4323.24</c:v>
                </c:pt>
                <c:pt idx="45">
                  <c:v>4299.3</c:v>
                </c:pt>
                <c:pt idx="46">
                  <c:v>4323.0600000000004</c:v>
                </c:pt>
                <c:pt idx="47">
                  <c:v>4328.6400000000003</c:v>
                </c:pt>
                <c:pt idx="48">
                  <c:v>4379.76</c:v>
                </c:pt>
                <c:pt idx="49">
                  <c:v>4399.0200000000004</c:v>
                </c:pt>
                <c:pt idx="50">
                  <c:v>4364.46</c:v>
                </c:pt>
                <c:pt idx="51">
                  <c:v>4399.0200000000004</c:v>
                </c:pt>
                <c:pt idx="52">
                  <c:v>4363.2</c:v>
                </c:pt>
                <c:pt idx="53">
                  <c:v>4363.38</c:v>
                </c:pt>
                <c:pt idx="54">
                  <c:v>4361.3999999999996</c:v>
                </c:pt>
                <c:pt idx="55">
                  <c:v>4320.18</c:v>
                </c:pt>
                <c:pt idx="56">
                  <c:v>4304.7</c:v>
                </c:pt>
                <c:pt idx="57">
                  <c:v>4345.0200000000004</c:v>
                </c:pt>
                <c:pt idx="58">
                  <c:v>4315.32</c:v>
                </c:pt>
                <c:pt idx="59">
                  <c:v>4303.8</c:v>
                </c:pt>
                <c:pt idx="60">
                  <c:v>4294.26</c:v>
                </c:pt>
                <c:pt idx="61">
                  <c:v>4288.8599999999997</c:v>
                </c:pt>
                <c:pt idx="62">
                  <c:v>4255.2</c:v>
                </c:pt>
                <c:pt idx="63">
                  <c:v>4218.12</c:v>
                </c:pt>
                <c:pt idx="64">
                  <c:v>4180.1400000000003</c:v>
                </c:pt>
                <c:pt idx="65">
                  <c:v>4163.76</c:v>
                </c:pt>
                <c:pt idx="66">
                  <c:v>4118.9399999999996</c:v>
                </c:pt>
                <c:pt idx="67">
                  <c:v>4056.3000000000006</c:v>
                </c:pt>
                <c:pt idx="68">
                  <c:v>4027.1399999999994</c:v>
                </c:pt>
                <c:pt idx="69">
                  <c:v>3942.1800000000003</c:v>
                </c:pt>
                <c:pt idx="70">
                  <c:v>3882.6</c:v>
                </c:pt>
                <c:pt idx="71">
                  <c:v>3958.92</c:v>
                </c:pt>
                <c:pt idx="72">
                  <c:v>3994.2000000000003</c:v>
                </c:pt>
                <c:pt idx="73">
                  <c:v>3973.8599999999997</c:v>
                </c:pt>
                <c:pt idx="74">
                  <c:v>3901.5000000000005</c:v>
                </c:pt>
                <c:pt idx="75">
                  <c:v>3872.7</c:v>
                </c:pt>
                <c:pt idx="76">
                  <c:v>3860.28</c:v>
                </c:pt>
                <c:pt idx="77">
                  <c:v>3803.94</c:v>
                </c:pt>
                <c:pt idx="78">
                  <c:v>3733.3799999999997</c:v>
                </c:pt>
                <c:pt idx="79">
                  <c:v>3681.54</c:v>
                </c:pt>
                <c:pt idx="80">
                  <c:v>3628.98</c:v>
                </c:pt>
                <c:pt idx="81">
                  <c:v>3618.54</c:v>
                </c:pt>
                <c:pt idx="82">
                  <c:v>3614.7600000000007</c:v>
                </c:pt>
                <c:pt idx="83">
                  <c:v>3586.14</c:v>
                </c:pt>
                <c:pt idx="84">
                  <c:v>3550.14</c:v>
                </c:pt>
                <c:pt idx="85">
                  <c:v>3403.62</c:v>
                </c:pt>
                <c:pt idx="86">
                  <c:v>3312.72</c:v>
                </c:pt>
                <c:pt idx="87">
                  <c:v>3306.78</c:v>
                </c:pt>
                <c:pt idx="88">
                  <c:v>3244.5</c:v>
                </c:pt>
                <c:pt idx="89">
                  <c:v>3189.6</c:v>
                </c:pt>
                <c:pt idx="90">
                  <c:v>3152.52</c:v>
                </c:pt>
                <c:pt idx="91">
                  <c:v>3122.1</c:v>
                </c:pt>
                <c:pt idx="92">
                  <c:v>3096</c:v>
                </c:pt>
                <c:pt idx="93">
                  <c:v>3051.36</c:v>
                </c:pt>
                <c:pt idx="94">
                  <c:v>3032.46</c:v>
                </c:pt>
                <c:pt idx="95">
                  <c:v>3009.78</c:v>
                </c:pt>
              </c:numCache>
            </c:numRef>
          </c:val>
          <c:smooth val="0"/>
        </c:ser>
        <c:ser>
          <c:idx val="149"/>
          <c:order val="148"/>
          <c:tx>
            <c:strRef>
              <c:f>'Energy Data'!$EU$104</c:f>
              <c:strCache>
                <c:ptCount val="1"/>
                <c:pt idx="0">
                  <c:v>10/28/2016</c:v>
                </c:pt>
              </c:strCache>
            </c:strRef>
          </c:tx>
          <c:spPr>
            <a:ln w="34925" cap="rnd">
              <a:solidFill>
                <a:schemeClr val="accent6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Data'!$EU$105:$EU$200</c:f>
              <c:numCache>
                <c:formatCode>General</c:formatCode>
                <c:ptCount val="96"/>
                <c:pt idx="0">
                  <c:v>2991.6</c:v>
                </c:pt>
                <c:pt idx="1">
                  <c:v>2979.18</c:v>
                </c:pt>
                <c:pt idx="2">
                  <c:v>2997</c:v>
                </c:pt>
                <c:pt idx="3">
                  <c:v>2935.98</c:v>
                </c:pt>
                <c:pt idx="4">
                  <c:v>2895.66</c:v>
                </c:pt>
                <c:pt idx="5">
                  <c:v>2908.44</c:v>
                </c:pt>
                <c:pt idx="6">
                  <c:v>2880.36</c:v>
                </c:pt>
                <c:pt idx="7">
                  <c:v>2881.98</c:v>
                </c:pt>
                <c:pt idx="8">
                  <c:v>2880.9</c:v>
                </c:pt>
                <c:pt idx="9">
                  <c:v>2871.54</c:v>
                </c:pt>
                <c:pt idx="10">
                  <c:v>2876.22</c:v>
                </c:pt>
                <c:pt idx="11">
                  <c:v>2861.28</c:v>
                </c:pt>
                <c:pt idx="12">
                  <c:v>2867.76</c:v>
                </c:pt>
                <c:pt idx="13">
                  <c:v>2872.26</c:v>
                </c:pt>
                <c:pt idx="14">
                  <c:v>2871.18</c:v>
                </c:pt>
                <c:pt idx="15">
                  <c:v>2863.62</c:v>
                </c:pt>
                <c:pt idx="16">
                  <c:v>2872.08</c:v>
                </c:pt>
                <c:pt idx="17">
                  <c:v>2847.78</c:v>
                </c:pt>
                <c:pt idx="18">
                  <c:v>2834.46</c:v>
                </c:pt>
                <c:pt idx="19">
                  <c:v>2841.84</c:v>
                </c:pt>
                <c:pt idx="20">
                  <c:v>2880.72</c:v>
                </c:pt>
                <c:pt idx="21">
                  <c:v>2930.22</c:v>
                </c:pt>
                <c:pt idx="22">
                  <c:v>3061.98</c:v>
                </c:pt>
                <c:pt idx="23">
                  <c:v>3076.92</c:v>
                </c:pt>
                <c:pt idx="24">
                  <c:v>3074.22</c:v>
                </c:pt>
                <c:pt idx="25">
                  <c:v>3212.1</c:v>
                </c:pt>
                <c:pt idx="26">
                  <c:v>3485.3400000000006</c:v>
                </c:pt>
                <c:pt idx="27">
                  <c:v>3585.24</c:v>
                </c:pt>
                <c:pt idx="28">
                  <c:v>3603.6</c:v>
                </c:pt>
                <c:pt idx="29">
                  <c:v>3610.4400000000005</c:v>
                </c:pt>
                <c:pt idx="30">
                  <c:v>3624.4800000000005</c:v>
                </c:pt>
                <c:pt idx="31">
                  <c:v>3664.62</c:v>
                </c:pt>
                <c:pt idx="32">
                  <c:v>3746.52</c:v>
                </c:pt>
                <c:pt idx="33">
                  <c:v>3797.64</c:v>
                </c:pt>
                <c:pt idx="34">
                  <c:v>3841.92</c:v>
                </c:pt>
                <c:pt idx="35">
                  <c:v>3885.66</c:v>
                </c:pt>
                <c:pt idx="36">
                  <c:v>3939.12</c:v>
                </c:pt>
                <c:pt idx="37">
                  <c:v>3980.1600000000003</c:v>
                </c:pt>
                <c:pt idx="38">
                  <c:v>4053.4200000000005</c:v>
                </c:pt>
                <c:pt idx="39">
                  <c:v>4092.8400000000006</c:v>
                </c:pt>
                <c:pt idx="40">
                  <c:v>4099.8599999999997</c:v>
                </c:pt>
                <c:pt idx="41">
                  <c:v>4137.84</c:v>
                </c:pt>
                <c:pt idx="42">
                  <c:v>4161.24</c:v>
                </c:pt>
                <c:pt idx="43">
                  <c:v>4182.3</c:v>
                </c:pt>
                <c:pt idx="44">
                  <c:v>4200.3</c:v>
                </c:pt>
                <c:pt idx="45">
                  <c:v>4195.8</c:v>
                </c:pt>
                <c:pt idx="46">
                  <c:v>4234.68</c:v>
                </c:pt>
                <c:pt idx="47">
                  <c:v>4251.42</c:v>
                </c:pt>
                <c:pt idx="48">
                  <c:v>4268.16</c:v>
                </c:pt>
                <c:pt idx="49">
                  <c:v>4265.46</c:v>
                </c:pt>
                <c:pt idx="50">
                  <c:v>4276.4399999999996</c:v>
                </c:pt>
                <c:pt idx="51">
                  <c:v>4285.9799999999996</c:v>
                </c:pt>
                <c:pt idx="52">
                  <c:v>4259.16</c:v>
                </c:pt>
                <c:pt idx="53">
                  <c:v>4269.24</c:v>
                </c:pt>
                <c:pt idx="54">
                  <c:v>4253.3999999999996</c:v>
                </c:pt>
                <c:pt idx="55">
                  <c:v>4286.16</c:v>
                </c:pt>
                <c:pt idx="56">
                  <c:v>4263.84</c:v>
                </c:pt>
                <c:pt idx="57">
                  <c:v>4266</c:v>
                </c:pt>
                <c:pt idx="58">
                  <c:v>4263.4799999999996</c:v>
                </c:pt>
                <c:pt idx="59">
                  <c:v>4320.3599999999997</c:v>
                </c:pt>
                <c:pt idx="60">
                  <c:v>4316.3999999999996</c:v>
                </c:pt>
                <c:pt idx="61">
                  <c:v>4320.72</c:v>
                </c:pt>
                <c:pt idx="62">
                  <c:v>4239</c:v>
                </c:pt>
                <c:pt idx="63">
                  <c:v>4205.7</c:v>
                </c:pt>
                <c:pt idx="64">
                  <c:v>4187.34</c:v>
                </c:pt>
                <c:pt idx="65">
                  <c:v>4143.96</c:v>
                </c:pt>
                <c:pt idx="66">
                  <c:v>4078.6200000000003</c:v>
                </c:pt>
                <c:pt idx="67">
                  <c:v>4004.46</c:v>
                </c:pt>
                <c:pt idx="68">
                  <c:v>3928.5</c:v>
                </c:pt>
                <c:pt idx="69">
                  <c:v>3875.04</c:v>
                </c:pt>
                <c:pt idx="70">
                  <c:v>3854.1599999999994</c:v>
                </c:pt>
                <c:pt idx="71">
                  <c:v>3927.6</c:v>
                </c:pt>
                <c:pt idx="72">
                  <c:v>3888.18</c:v>
                </c:pt>
                <c:pt idx="73">
                  <c:v>3822.48</c:v>
                </c:pt>
                <c:pt idx="74">
                  <c:v>3781.8</c:v>
                </c:pt>
                <c:pt idx="75">
                  <c:v>3741.8399999999997</c:v>
                </c:pt>
                <c:pt idx="76">
                  <c:v>3687.48</c:v>
                </c:pt>
                <c:pt idx="77">
                  <c:v>3668.5799999999995</c:v>
                </c:pt>
                <c:pt idx="78">
                  <c:v>3614.5800000000004</c:v>
                </c:pt>
                <c:pt idx="79">
                  <c:v>3595.86</c:v>
                </c:pt>
                <c:pt idx="80">
                  <c:v>3580.7400000000002</c:v>
                </c:pt>
                <c:pt idx="81">
                  <c:v>3532.1399999999994</c:v>
                </c:pt>
                <c:pt idx="82">
                  <c:v>3501.72</c:v>
                </c:pt>
                <c:pt idx="83">
                  <c:v>3474.36</c:v>
                </c:pt>
                <c:pt idx="84">
                  <c:v>3410.1</c:v>
                </c:pt>
                <c:pt idx="85">
                  <c:v>3312</c:v>
                </c:pt>
                <c:pt idx="86">
                  <c:v>3238.92</c:v>
                </c:pt>
                <c:pt idx="87">
                  <c:v>3227.22</c:v>
                </c:pt>
                <c:pt idx="88">
                  <c:v>3201.12</c:v>
                </c:pt>
                <c:pt idx="89">
                  <c:v>3138.3</c:v>
                </c:pt>
                <c:pt idx="90">
                  <c:v>3091.68</c:v>
                </c:pt>
                <c:pt idx="91">
                  <c:v>3072.78</c:v>
                </c:pt>
                <c:pt idx="92">
                  <c:v>3027.06</c:v>
                </c:pt>
                <c:pt idx="93">
                  <c:v>3003.3</c:v>
                </c:pt>
                <c:pt idx="94">
                  <c:v>2989.98</c:v>
                </c:pt>
                <c:pt idx="95">
                  <c:v>2958.12</c:v>
                </c:pt>
              </c:numCache>
            </c:numRef>
          </c:val>
          <c:smooth val="0"/>
        </c:ser>
        <c:ser>
          <c:idx val="150"/>
          <c:order val="149"/>
          <c:tx>
            <c:strRef>
              <c:f>'Energy Data'!$EV$104</c:f>
              <c:strCache>
                <c:ptCount val="1"/>
                <c:pt idx="0">
                  <c:v>29-Oct</c:v>
                </c:pt>
              </c:strCache>
            </c:strRef>
          </c:tx>
          <c:spPr>
            <a:ln w="34925" cap="rnd">
              <a:solidFill>
                <a:schemeClr val="accent1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Data'!$EV$105:$EV$200</c:f>
              <c:numCache>
                <c:formatCode>General</c:formatCode>
                <c:ptCount val="96"/>
                <c:pt idx="0">
                  <c:v>2920.14</c:v>
                </c:pt>
                <c:pt idx="1">
                  <c:v>2916.72</c:v>
                </c:pt>
                <c:pt idx="2">
                  <c:v>2910.78</c:v>
                </c:pt>
                <c:pt idx="3">
                  <c:v>2890.44</c:v>
                </c:pt>
                <c:pt idx="4">
                  <c:v>2877.3</c:v>
                </c:pt>
                <c:pt idx="5">
                  <c:v>2870.28</c:v>
                </c:pt>
                <c:pt idx="6">
                  <c:v>2860.02</c:v>
                </c:pt>
                <c:pt idx="7">
                  <c:v>2856.42</c:v>
                </c:pt>
                <c:pt idx="8">
                  <c:v>2850.48</c:v>
                </c:pt>
                <c:pt idx="9">
                  <c:v>2853.36</c:v>
                </c:pt>
                <c:pt idx="10">
                  <c:v>2842.2</c:v>
                </c:pt>
                <c:pt idx="11">
                  <c:v>2847.42</c:v>
                </c:pt>
                <c:pt idx="12">
                  <c:v>2838.42</c:v>
                </c:pt>
                <c:pt idx="13">
                  <c:v>2845.08</c:v>
                </c:pt>
                <c:pt idx="14">
                  <c:v>2824.2</c:v>
                </c:pt>
                <c:pt idx="15">
                  <c:v>2818.08</c:v>
                </c:pt>
                <c:pt idx="16">
                  <c:v>2820.6</c:v>
                </c:pt>
                <c:pt idx="17">
                  <c:v>2802.96</c:v>
                </c:pt>
                <c:pt idx="18">
                  <c:v>2813.4</c:v>
                </c:pt>
                <c:pt idx="19">
                  <c:v>2808</c:v>
                </c:pt>
                <c:pt idx="20">
                  <c:v>2822.94</c:v>
                </c:pt>
                <c:pt idx="21">
                  <c:v>2844.72</c:v>
                </c:pt>
                <c:pt idx="22">
                  <c:v>2917.08</c:v>
                </c:pt>
                <c:pt idx="23">
                  <c:v>2912.58</c:v>
                </c:pt>
                <c:pt idx="24">
                  <c:v>2919.42</c:v>
                </c:pt>
                <c:pt idx="25">
                  <c:v>2961.54</c:v>
                </c:pt>
                <c:pt idx="26">
                  <c:v>2985.66</c:v>
                </c:pt>
                <c:pt idx="27">
                  <c:v>3007.62</c:v>
                </c:pt>
                <c:pt idx="28">
                  <c:v>2968.92</c:v>
                </c:pt>
                <c:pt idx="29">
                  <c:v>2985.12</c:v>
                </c:pt>
                <c:pt idx="30">
                  <c:v>3075.12</c:v>
                </c:pt>
                <c:pt idx="31">
                  <c:v>3083.22</c:v>
                </c:pt>
                <c:pt idx="32">
                  <c:v>3069.72</c:v>
                </c:pt>
                <c:pt idx="33">
                  <c:v>3084.12</c:v>
                </c:pt>
                <c:pt idx="34">
                  <c:v>3185.1</c:v>
                </c:pt>
                <c:pt idx="35">
                  <c:v>3235.5</c:v>
                </c:pt>
                <c:pt idx="36">
                  <c:v>3266.28</c:v>
                </c:pt>
                <c:pt idx="37">
                  <c:v>3236.22</c:v>
                </c:pt>
                <c:pt idx="38">
                  <c:v>3240.72</c:v>
                </c:pt>
                <c:pt idx="39">
                  <c:v>3228.84</c:v>
                </c:pt>
                <c:pt idx="40">
                  <c:v>3249.9</c:v>
                </c:pt>
                <c:pt idx="41">
                  <c:v>3243.06</c:v>
                </c:pt>
                <c:pt idx="42">
                  <c:v>3250.62</c:v>
                </c:pt>
                <c:pt idx="43">
                  <c:v>3292.56</c:v>
                </c:pt>
                <c:pt idx="44">
                  <c:v>3294.72</c:v>
                </c:pt>
                <c:pt idx="45">
                  <c:v>3346.74</c:v>
                </c:pt>
                <c:pt idx="46">
                  <c:v>3339.18</c:v>
                </c:pt>
                <c:pt idx="47">
                  <c:v>3331.62</c:v>
                </c:pt>
                <c:pt idx="48">
                  <c:v>3337.92</c:v>
                </c:pt>
                <c:pt idx="49">
                  <c:v>3340.62</c:v>
                </c:pt>
                <c:pt idx="50">
                  <c:v>3377.52</c:v>
                </c:pt>
                <c:pt idx="51">
                  <c:v>3395.7</c:v>
                </c:pt>
                <c:pt idx="52">
                  <c:v>3419.6399999999994</c:v>
                </c:pt>
                <c:pt idx="53">
                  <c:v>3400.74</c:v>
                </c:pt>
                <c:pt idx="54">
                  <c:v>3390.66</c:v>
                </c:pt>
                <c:pt idx="55">
                  <c:v>3401.28</c:v>
                </c:pt>
                <c:pt idx="56">
                  <c:v>3415.32</c:v>
                </c:pt>
                <c:pt idx="57">
                  <c:v>3419.6399999999994</c:v>
                </c:pt>
                <c:pt idx="58">
                  <c:v>3405.78</c:v>
                </c:pt>
                <c:pt idx="59">
                  <c:v>3414.6</c:v>
                </c:pt>
                <c:pt idx="60">
                  <c:v>3425.2199999999993</c:v>
                </c:pt>
                <c:pt idx="61">
                  <c:v>3409.92</c:v>
                </c:pt>
                <c:pt idx="62">
                  <c:v>3409.56</c:v>
                </c:pt>
                <c:pt idx="63">
                  <c:v>3392.28</c:v>
                </c:pt>
                <c:pt idx="64">
                  <c:v>3388.5</c:v>
                </c:pt>
                <c:pt idx="65">
                  <c:v>3355.74</c:v>
                </c:pt>
                <c:pt idx="66">
                  <c:v>3330.54</c:v>
                </c:pt>
                <c:pt idx="67">
                  <c:v>3295.98</c:v>
                </c:pt>
                <c:pt idx="68">
                  <c:v>3290.04</c:v>
                </c:pt>
                <c:pt idx="69">
                  <c:v>3276.36</c:v>
                </c:pt>
                <c:pt idx="70">
                  <c:v>3209.76</c:v>
                </c:pt>
                <c:pt idx="71">
                  <c:v>3305.88</c:v>
                </c:pt>
                <c:pt idx="72">
                  <c:v>3333.06</c:v>
                </c:pt>
                <c:pt idx="73">
                  <c:v>3335.58</c:v>
                </c:pt>
                <c:pt idx="74">
                  <c:v>3318.3</c:v>
                </c:pt>
                <c:pt idx="75">
                  <c:v>3320.64</c:v>
                </c:pt>
                <c:pt idx="76">
                  <c:v>3329.64</c:v>
                </c:pt>
                <c:pt idx="77">
                  <c:v>3311.1</c:v>
                </c:pt>
                <c:pt idx="78">
                  <c:v>3285.54</c:v>
                </c:pt>
                <c:pt idx="79">
                  <c:v>3287.16</c:v>
                </c:pt>
                <c:pt idx="80">
                  <c:v>3271.68</c:v>
                </c:pt>
                <c:pt idx="81">
                  <c:v>3227.04</c:v>
                </c:pt>
                <c:pt idx="82">
                  <c:v>3172.32</c:v>
                </c:pt>
                <c:pt idx="83">
                  <c:v>3174.48</c:v>
                </c:pt>
                <c:pt idx="84">
                  <c:v>3112.38</c:v>
                </c:pt>
                <c:pt idx="85">
                  <c:v>3047.58</c:v>
                </c:pt>
                <c:pt idx="86">
                  <c:v>3034.62</c:v>
                </c:pt>
                <c:pt idx="87">
                  <c:v>3021.12</c:v>
                </c:pt>
                <c:pt idx="88">
                  <c:v>3004.56</c:v>
                </c:pt>
                <c:pt idx="89">
                  <c:v>2984.76</c:v>
                </c:pt>
                <c:pt idx="90">
                  <c:v>2967.66</c:v>
                </c:pt>
                <c:pt idx="91">
                  <c:v>2934.36</c:v>
                </c:pt>
                <c:pt idx="92">
                  <c:v>2923.2</c:v>
                </c:pt>
                <c:pt idx="93">
                  <c:v>2899.62</c:v>
                </c:pt>
                <c:pt idx="94">
                  <c:v>2861.82</c:v>
                </c:pt>
                <c:pt idx="95">
                  <c:v>2862</c:v>
                </c:pt>
              </c:numCache>
            </c:numRef>
          </c:val>
          <c:smooth val="0"/>
        </c:ser>
        <c:ser>
          <c:idx val="151"/>
          <c:order val="150"/>
          <c:tx>
            <c:strRef>
              <c:f>'Energy Data'!$EW$104</c:f>
              <c:strCache>
                <c:ptCount val="1"/>
                <c:pt idx="0">
                  <c:v>30-Oct</c:v>
                </c:pt>
              </c:strCache>
            </c:strRef>
          </c:tx>
          <c:spPr>
            <a:ln w="34925" cap="rnd">
              <a:solidFill>
                <a:schemeClr val="accent2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Data'!$EW$105:$EW$200</c:f>
              <c:numCache>
                <c:formatCode>General</c:formatCode>
                <c:ptCount val="96"/>
                <c:pt idx="0">
                  <c:v>2857.32</c:v>
                </c:pt>
                <c:pt idx="1">
                  <c:v>2840.58</c:v>
                </c:pt>
                <c:pt idx="2">
                  <c:v>2835</c:v>
                </c:pt>
                <c:pt idx="3">
                  <c:v>2837.7</c:v>
                </c:pt>
                <c:pt idx="4">
                  <c:v>2658.42</c:v>
                </c:pt>
                <c:pt idx="5">
                  <c:v>2574.36</c:v>
                </c:pt>
                <c:pt idx="6">
                  <c:v>2592</c:v>
                </c:pt>
                <c:pt idx="7">
                  <c:v>2582.46</c:v>
                </c:pt>
                <c:pt idx="8">
                  <c:v>2570.2199999999998</c:v>
                </c:pt>
                <c:pt idx="9">
                  <c:v>2566.44</c:v>
                </c:pt>
                <c:pt idx="10">
                  <c:v>2570.7600000000002</c:v>
                </c:pt>
                <c:pt idx="11">
                  <c:v>2607.84</c:v>
                </c:pt>
                <c:pt idx="12">
                  <c:v>2627.28</c:v>
                </c:pt>
                <c:pt idx="13">
                  <c:v>2570.2199999999998</c:v>
                </c:pt>
                <c:pt idx="14">
                  <c:v>2543.58</c:v>
                </c:pt>
                <c:pt idx="15">
                  <c:v>2533.86</c:v>
                </c:pt>
                <c:pt idx="16">
                  <c:v>2514.6</c:v>
                </c:pt>
                <c:pt idx="17">
                  <c:v>2524.3200000000002</c:v>
                </c:pt>
                <c:pt idx="18">
                  <c:v>2568.96</c:v>
                </c:pt>
                <c:pt idx="19">
                  <c:v>2552.58</c:v>
                </c:pt>
                <c:pt idx="20">
                  <c:v>2533.3200000000002</c:v>
                </c:pt>
                <c:pt idx="21">
                  <c:v>2544.84</c:v>
                </c:pt>
                <c:pt idx="22">
                  <c:v>2639.7</c:v>
                </c:pt>
                <c:pt idx="23">
                  <c:v>2680.56</c:v>
                </c:pt>
                <c:pt idx="24">
                  <c:v>2700.72</c:v>
                </c:pt>
                <c:pt idx="25">
                  <c:v>2711.7</c:v>
                </c:pt>
                <c:pt idx="26">
                  <c:v>2786.76</c:v>
                </c:pt>
                <c:pt idx="27">
                  <c:v>2790.54</c:v>
                </c:pt>
                <c:pt idx="28">
                  <c:v>2740.5</c:v>
                </c:pt>
                <c:pt idx="29">
                  <c:v>2774.16</c:v>
                </c:pt>
                <c:pt idx="30">
                  <c:v>2788.02</c:v>
                </c:pt>
                <c:pt idx="31">
                  <c:v>2736.18</c:v>
                </c:pt>
                <c:pt idx="32">
                  <c:v>2781.72</c:v>
                </c:pt>
                <c:pt idx="33">
                  <c:v>2831.22</c:v>
                </c:pt>
                <c:pt idx="34">
                  <c:v>2849.22</c:v>
                </c:pt>
                <c:pt idx="35">
                  <c:v>2868.84</c:v>
                </c:pt>
                <c:pt idx="36">
                  <c:v>2928.78</c:v>
                </c:pt>
                <c:pt idx="37">
                  <c:v>2955.96</c:v>
                </c:pt>
                <c:pt idx="38">
                  <c:v>2995.02</c:v>
                </c:pt>
                <c:pt idx="39">
                  <c:v>2985.3</c:v>
                </c:pt>
                <c:pt idx="40">
                  <c:v>3014.1</c:v>
                </c:pt>
                <c:pt idx="41">
                  <c:v>2995.74</c:v>
                </c:pt>
                <c:pt idx="42">
                  <c:v>2997.72</c:v>
                </c:pt>
                <c:pt idx="43">
                  <c:v>2991.06</c:v>
                </c:pt>
                <c:pt idx="44">
                  <c:v>3010.32</c:v>
                </c:pt>
                <c:pt idx="45">
                  <c:v>3030.48</c:v>
                </c:pt>
                <c:pt idx="46">
                  <c:v>3028.86</c:v>
                </c:pt>
                <c:pt idx="47">
                  <c:v>3038.58</c:v>
                </c:pt>
                <c:pt idx="48">
                  <c:v>3040.74</c:v>
                </c:pt>
                <c:pt idx="49">
                  <c:v>3069.9</c:v>
                </c:pt>
                <c:pt idx="50">
                  <c:v>3109.86</c:v>
                </c:pt>
                <c:pt idx="51">
                  <c:v>3132</c:v>
                </c:pt>
                <c:pt idx="52">
                  <c:v>3159.18</c:v>
                </c:pt>
                <c:pt idx="53">
                  <c:v>3164.76</c:v>
                </c:pt>
                <c:pt idx="54">
                  <c:v>3186.36</c:v>
                </c:pt>
                <c:pt idx="55">
                  <c:v>3192.84</c:v>
                </c:pt>
                <c:pt idx="56">
                  <c:v>3223.26</c:v>
                </c:pt>
                <c:pt idx="57">
                  <c:v>3195.54</c:v>
                </c:pt>
                <c:pt idx="58">
                  <c:v>3149.82</c:v>
                </c:pt>
                <c:pt idx="59">
                  <c:v>3190.86</c:v>
                </c:pt>
                <c:pt idx="60">
                  <c:v>3158.46</c:v>
                </c:pt>
                <c:pt idx="61">
                  <c:v>3169.44</c:v>
                </c:pt>
                <c:pt idx="62">
                  <c:v>3187.62</c:v>
                </c:pt>
                <c:pt idx="63">
                  <c:v>3144.78</c:v>
                </c:pt>
                <c:pt idx="64">
                  <c:v>3130.56</c:v>
                </c:pt>
                <c:pt idx="65">
                  <c:v>3111.48</c:v>
                </c:pt>
                <c:pt idx="66">
                  <c:v>3146.76</c:v>
                </c:pt>
                <c:pt idx="67">
                  <c:v>3152.16</c:v>
                </c:pt>
                <c:pt idx="68">
                  <c:v>3091.68</c:v>
                </c:pt>
                <c:pt idx="69">
                  <c:v>3089.16</c:v>
                </c:pt>
                <c:pt idx="70">
                  <c:v>3131.1</c:v>
                </c:pt>
                <c:pt idx="71">
                  <c:v>3187.08</c:v>
                </c:pt>
                <c:pt idx="72">
                  <c:v>3213.9</c:v>
                </c:pt>
                <c:pt idx="73">
                  <c:v>3228.48</c:v>
                </c:pt>
                <c:pt idx="74">
                  <c:v>3226.68</c:v>
                </c:pt>
                <c:pt idx="75">
                  <c:v>3221.28</c:v>
                </c:pt>
                <c:pt idx="76">
                  <c:v>3231.36</c:v>
                </c:pt>
                <c:pt idx="77">
                  <c:v>3281.22</c:v>
                </c:pt>
                <c:pt idx="78">
                  <c:v>3266.28</c:v>
                </c:pt>
                <c:pt idx="79">
                  <c:v>3215.88</c:v>
                </c:pt>
                <c:pt idx="80">
                  <c:v>3085.2</c:v>
                </c:pt>
                <c:pt idx="81">
                  <c:v>3096.36</c:v>
                </c:pt>
                <c:pt idx="82">
                  <c:v>3100.5</c:v>
                </c:pt>
                <c:pt idx="83">
                  <c:v>3079.8</c:v>
                </c:pt>
                <c:pt idx="84">
                  <c:v>3052.08</c:v>
                </c:pt>
                <c:pt idx="85">
                  <c:v>3000.06</c:v>
                </c:pt>
                <c:pt idx="86">
                  <c:v>2963.88</c:v>
                </c:pt>
                <c:pt idx="87">
                  <c:v>2946.78</c:v>
                </c:pt>
                <c:pt idx="88">
                  <c:v>2931.66</c:v>
                </c:pt>
                <c:pt idx="89">
                  <c:v>2898</c:v>
                </c:pt>
                <c:pt idx="90">
                  <c:v>2891.7</c:v>
                </c:pt>
                <c:pt idx="91">
                  <c:v>2882.88</c:v>
                </c:pt>
                <c:pt idx="92">
                  <c:v>2905.56</c:v>
                </c:pt>
                <c:pt idx="93">
                  <c:v>2845.44</c:v>
                </c:pt>
                <c:pt idx="94">
                  <c:v>2813.58</c:v>
                </c:pt>
                <c:pt idx="95">
                  <c:v>2796.84</c:v>
                </c:pt>
              </c:numCache>
            </c:numRef>
          </c:val>
          <c:smooth val="0"/>
        </c:ser>
        <c:ser>
          <c:idx val="152"/>
          <c:order val="151"/>
          <c:tx>
            <c:strRef>
              <c:f>'Energy Data'!$EX$104</c:f>
              <c:strCache>
                <c:ptCount val="1"/>
                <c:pt idx="0">
                  <c:v>10/31/2016</c:v>
                </c:pt>
              </c:strCache>
            </c:strRef>
          </c:tx>
          <c:spPr>
            <a:ln w="34925" cap="rnd">
              <a:solidFill>
                <a:schemeClr val="accent3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Data'!$EX$105:$EX$200</c:f>
              <c:numCache>
                <c:formatCode>General</c:formatCode>
                <c:ptCount val="96"/>
                <c:pt idx="0">
                  <c:v>2835.18</c:v>
                </c:pt>
                <c:pt idx="1">
                  <c:v>2832.66</c:v>
                </c:pt>
                <c:pt idx="2">
                  <c:v>2781</c:v>
                </c:pt>
                <c:pt idx="3">
                  <c:v>2764.08</c:v>
                </c:pt>
                <c:pt idx="4">
                  <c:v>2766.42</c:v>
                </c:pt>
                <c:pt idx="5">
                  <c:v>2728.62</c:v>
                </c:pt>
                <c:pt idx="6">
                  <c:v>2718</c:v>
                </c:pt>
                <c:pt idx="7">
                  <c:v>2705.22</c:v>
                </c:pt>
                <c:pt idx="8">
                  <c:v>2710.26</c:v>
                </c:pt>
                <c:pt idx="9">
                  <c:v>2705.4</c:v>
                </c:pt>
                <c:pt idx="10">
                  <c:v>2670.48</c:v>
                </c:pt>
                <c:pt idx="11">
                  <c:v>2685.06</c:v>
                </c:pt>
                <c:pt idx="12">
                  <c:v>2671.92</c:v>
                </c:pt>
                <c:pt idx="13">
                  <c:v>2687.94</c:v>
                </c:pt>
                <c:pt idx="14">
                  <c:v>2723.94</c:v>
                </c:pt>
                <c:pt idx="15">
                  <c:v>2732.58</c:v>
                </c:pt>
                <c:pt idx="16">
                  <c:v>2719.26</c:v>
                </c:pt>
                <c:pt idx="17">
                  <c:v>2723.22</c:v>
                </c:pt>
                <c:pt idx="18">
                  <c:v>2718</c:v>
                </c:pt>
                <c:pt idx="19">
                  <c:v>2739.78</c:v>
                </c:pt>
                <c:pt idx="20">
                  <c:v>2761.38</c:v>
                </c:pt>
                <c:pt idx="21">
                  <c:v>2811.06</c:v>
                </c:pt>
                <c:pt idx="22">
                  <c:v>2957.22</c:v>
                </c:pt>
                <c:pt idx="23">
                  <c:v>3002.94</c:v>
                </c:pt>
                <c:pt idx="24">
                  <c:v>3072.78</c:v>
                </c:pt>
                <c:pt idx="25">
                  <c:v>3164.4</c:v>
                </c:pt>
                <c:pt idx="26">
                  <c:v>3401.82</c:v>
                </c:pt>
                <c:pt idx="27">
                  <c:v>3484.8</c:v>
                </c:pt>
                <c:pt idx="28">
                  <c:v>3554.1000000000004</c:v>
                </c:pt>
                <c:pt idx="29">
                  <c:v>3540.96</c:v>
                </c:pt>
                <c:pt idx="30">
                  <c:v>3566.16</c:v>
                </c:pt>
                <c:pt idx="31">
                  <c:v>3616.5599999999995</c:v>
                </c:pt>
                <c:pt idx="32">
                  <c:v>3709.4399999999996</c:v>
                </c:pt>
                <c:pt idx="33">
                  <c:v>3869.1000000000004</c:v>
                </c:pt>
                <c:pt idx="34">
                  <c:v>3937.3199999999997</c:v>
                </c:pt>
                <c:pt idx="35">
                  <c:v>3960</c:v>
                </c:pt>
                <c:pt idx="36">
                  <c:v>3974.94</c:v>
                </c:pt>
                <c:pt idx="37">
                  <c:v>4016.16</c:v>
                </c:pt>
                <c:pt idx="38">
                  <c:v>4056.3000000000006</c:v>
                </c:pt>
                <c:pt idx="39">
                  <c:v>4102.74</c:v>
                </c:pt>
                <c:pt idx="40">
                  <c:v>4138.92</c:v>
                </c:pt>
                <c:pt idx="41">
                  <c:v>4195.08</c:v>
                </c:pt>
                <c:pt idx="42">
                  <c:v>4213.26</c:v>
                </c:pt>
                <c:pt idx="43">
                  <c:v>4320.54</c:v>
                </c:pt>
                <c:pt idx="44">
                  <c:v>4351.1400000000003</c:v>
                </c:pt>
                <c:pt idx="45">
                  <c:v>4374.54</c:v>
                </c:pt>
                <c:pt idx="46">
                  <c:v>4359.42</c:v>
                </c:pt>
                <c:pt idx="47">
                  <c:v>4361.9399999999996</c:v>
                </c:pt>
                <c:pt idx="48">
                  <c:v>4406.22</c:v>
                </c:pt>
                <c:pt idx="49">
                  <c:v>4388.04</c:v>
                </c:pt>
                <c:pt idx="50">
                  <c:v>4411.08</c:v>
                </c:pt>
                <c:pt idx="51">
                  <c:v>4439.5200000000004</c:v>
                </c:pt>
                <c:pt idx="52">
                  <c:v>4454.1000000000004</c:v>
                </c:pt>
                <c:pt idx="53">
                  <c:v>4437</c:v>
                </c:pt>
                <c:pt idx="54">
                  <c:v>4374.8999999999996</c:v>
                </c:pt>
                <c:pt idx="55">
                  <c:v>4389.66</c:v>
                </c:pt>
                <c:pt idx="56">
                  <c:v>4410.54</c:v>
                </c:pt>
                <c:pt idx="57">
                  <c:v>4373.28</c:v>
                </c:pt>
                <c:pt idx="58">
                  <c:v>4402.08</c:v>
                </c:pt>
                <c:pt idx="59">
                  <c:v>4392.8999999999996</c:v>
                </c:pt>
                <c:pt idx="60">
                  <c:v>4354.2</c:v>
                </c:pt>
                <c:pt idx="61">
                  <c:v>4343.3999999999996</c:v>
                </c:pt>
                <c:pt idx="62">
                  <c:v>4310.1000000000004</c:v>
                </c:pt>
                <c:pt idx="63">
                  <c:v>4297.5</c:v>
                </c:pt>
                <c:pt idx="64">
                  <c:v>4253.76</c:v>
                </c:pt>
                <c:pt idx="65">
                  <c:v>4215.0600000000004</c:v>
                </c:pt>
                <c:pt idx="66">
                  <c:v>4173.84</c:v>
                </c:pt>
                <c:pt idx="67">
                  <c:v>4086.1799999999994</c:v>
                </c:pt>
                <c:pt idx="68">
                  <c:v>4031.4599999999996</c:v>
                </c:pt>
                <c:pt idx="69">
                  <c:v>3956.04</c:v>
                </c:pt>
                <c:pt idx="70">
                  <c:v>3878.46</c:v>
                </c:pt>
                <c:pt idx="71">
                  <c:v>3872.34</c:v>
                </c:pt>
                <c:pt idx="72">
                  <c:v>3817.44</c:v>
                </c:pt>
                <c:pt idx="73">
                  <c:v>3803.7599999999998</c:v>
                </c:pt>
                <c:pt idx="74">
                  <c:v>3763.44</c:v>
                </c:pt>
                <c:pt idx="75">
                  <c:v>3712.68</c:v>
                </c:pt>
                <c:pt idx="76">
                  <c:v>3684.9600000000005</c:v>
                </c:pt>
                <c:pt idx="77">
                  <c:v>3647.88</c:v>
                </c:pt>
                <c:pt idx="78">
                  <c:v>3563.2799999999997</c:v>
                </c:pt>
                <c:pt idx="79">
                  <c:v>3550.68</c:v>
                </c:pt>
                <c:pt idx="80">
                  <c:v>3527.1</c:v>
                </c:pt>
                <c:pt idx="81">
                  <c:v>3488.4</c:v>
                </c:pt>
                <c:pt idx="82">
                  <c:v>3468.9599999999996</c:v>
                </c:pt>
                <c:pt idx="83">
                  <c:v>3421.2599999999998</c:v>
                </c:pt>
                <c:pt idx="84">
                  <c:v>3398.04</c:v>
                </c:pt>
                <c:pt idx="85">
                  <c:v>3335.76</c:v>
                </c:pt>
                <c:pt idx="86">
                  <c:v>3272.4</c:v>
                </c:pt>
                <c:pt idx="87">
                  <c:v>3241.08</c:v>
                </c:pt>
                <c:pt idx="88">
                  <c:v>3208.68</c:v>
                </c:pt>
                <c:pt idx="89">
                  <c:v>3147.66</c:v>
                </c:pt>
                <c:pt idx="90">
                  <c:v>3103.38</c:v>
                </c:pt>
                <c:pt idx="91">
                  <c:v>3095.82</c:v>
                </c:pt>
                <c:pt idx="92">
                  <c:v>3057.3</c:v>
                </c:pt>
                <c:pt idx="93">
                  <c:v>3026.34</c:v>
                </c:pt>
                <c:pt idx="94">
                  <c:v>2989.26</c:v>
                </c:pt>
                <c:pt idx="95">
                  <c:v>2977.74</c:v>
                </c:pt>
              </c:numCache>
            </c:numRef>
          </c:val>
          <c:smooth val="0"/>
        </c:ser>
        <c:ser>
          <c:idx val="153"/>
          <c:order val="152"/>
          <c:tx>
            <c:strRef>
              <c:f>'Energy Data'!$EY$104</c:f>
              <c:strCache>
                <c:ptCount val="1"/>
                <c:pt idx="0">
                  <c:v>11/1/2016</c:v>
                </c:pt>
              </c:strCache>
            </c:strRef>
          </c:tx>
          <c:spPr>
            <a:ln w="34925" cap="rnd">
              <a:solidFill>
                <a:schemeClr val="accent4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Data'!$EY$105:$EY$200</c:f>
              <c:numCache>
                <c:formatCode>General</c:formatCode>
                <c:ptCount val="96"/>
                <c:pt idx="0">
                  <c:v>2965.68</c:v>
                </c:pt>
                <c:pt idx="1">
                  <c:v>2953.08</c:v>
                </c:pt>
                <c:pt idx="2">
                  <c:v>2944.26</c:v>
                </c:pt>
                <c:pt idx="3">
                  <c:v>2926.8</c:v>
                </c:pt>
                <c:pt idx="4">
                  <c:v>2895.3</c:v>
                </c:pt>
                <c:pt idx="5">
                  <c:v>2899.8</c:v>
                </c:pt>
                <c:pt idx="6">
                  <c:v>2882.16</c:v>
                </c:pt>
                <c:pt idx="7">
                  <c:v>2877.84</c:v>
                </c:pt>
                <c:pt idx="8">
                  <c:v>2860.56</c:v>
                </c:pt>
                <c:pt idx="9">
                  <c:v>2865.42</c:v>
                </c:pt>
                <c:pt idx="10">
                  <c:v>2860.2</c:v>
                </c:pt>
                <c:pt idx="11">
                  <c:v>2852.28</c:v>
                </c:pt>
                <c:pt idx="12">
                  <c:v>2838.06</c:v>
                </c:pt>
                <c:pt idx="13">
                  <c:v>2832.12</c:v>
                </c:pt>
                <c:pt idx="14">
                  <c:v>2842.02</c:v>
                </c:pt>
                <c:pt idx="15">
                  <c:v>2850.84</c:v>
                </c:pt>
                <c:pt idx="16">
                  <c:v>2844.54</c:v>
                </c:pt>
                <c:pt idx="17">
                  <c:v>2842.2</c:v>
                </c:pt>
                <c:pt idx="18">
                  <c:v>2860.02</c:v>
                </c:pt>
                <c:pt idx="19">
                  <c:v>2874.42</c:v>
                </c:pt>
                <c:pt idx="20">
                  <c:v>2899.8</c:v>
                </c:pt>
                <c:pt idx="21">
                  <c:v>2955.96</c:v>
                </c:pt>
                <c:pt idx="22">
                  <c:v>3083.58</c:v>
                </c:pt>
                <c:pt idx="23">
                  <c:v>3117.6</c:v>
                </c:pt>
                <c:pt idx="24">
                  <c:v>3153.6</c:v>
                </c:pt>
                <c:pt idx="25">
                  <c:v>3261.42</c:v>
                </c:pt>
                <c:pt idx="26">
                  <c:v>3511.0799999999995</c:v>
                </c:pt>
                <c:pt idx="27">
                  <c:v>3403.26</c:v>
                </c:pt>
                <c:pt idx="28">
                  <c:v>3441.06</c:v>
                </c:pt>
                <c:pt idx="29">
                  <c:v>3509.8199999999997</c:v>
                </c:pt>
                <c:pt idx="30">
                  <c:v>3576.42</c:v>
                </c:pt>
                <c:pt idx="31">
                  <c:v>3661.2</c:v>
                </c:pt>
                <c:pt idx="32">
                  <c:v>3728.34</c:v>
                </c:pt>
                <c:pt idx="33">
                  <c:v>3743.0999999999995</c:v>
                </c:pt>
                <c:pt idx="34">
                  <c:v>3829.32</c:v>
                </c:pt>
                <c:pt idx="35">
                  <c:v>3957.6600000000003</c:v>
                </c:pt>
                <c:pt idx="36">
                  <c:v>4052.88</c:v>
                </c:pt>
                <c:pt idx="37">
                  <c:v>4084.2000000000003</c:v>
                </c:pt>
                <c:pt idx="38">
                  <c:v>4110.84</c:v>
                </c:pt>
                <c:pt idx="39">
                  <c:v>4158.72</c:v>
                </c:pt>
                <c:pt idx="40">
                  <c:v>4195.08</c:v>
                </c:pt>
                <c:pt idx="41">
                  <c:v>4205.7</c:v>
                </c:pt>
                <c:pt idx="42">
                  <c:v>4227.84</c:v>
                </c:pt>
                <c:pt idx="43">
                  <c:v>4257.72</c:v>
                </c:pt>
                <c:pt idx="44">
                  <c:v>4234.1400000000003</c:v>
                </c:pt>
                <c:pt idx="45">
                  <c:v>4285.62</c:v>
                </c:pt>
                <c:pt idx="46">
                  <c:v>4275.54</c:v>
                </c:pt>
                <c:pt idx="47">
                  <c:v>4274.82</c:v>
                </c:pt>
                <c:pt idx="48">
                  <c:v>4299.66</c:v>
                </c:pt>
                <c:pt idx="49">
                  <c:v>4296.42</c:v>
                </c:pt>
                <c:pt idx="50">
                  <c:v>4283.28</c:v>
                </c:pt>
                <c:pt idx="51">
                  <c:v>4262.9399999999996</c:v>
                </c:pt>
                <c:pt idx="52">
                  <c:v>4267.26</c:v>
                </c:pt>
                <c:pt idx="53">
                  <c:v>4287.6000000000004</c:v>
                </c:pt>
                <c:pt idx="54">
                  <c:v>4318.74</c:v>
                </c:pt>
                <c:pt idx="55">
                  <c:v>4314.0600000000004</c:v>
                </c:pt>
                <c:pt idx="56">
                  <c:v>4313.5200000000004</c:v>
                </c:pt>
                <c:pt idx="57">
                  <c:v>4329.18</c:v>
                </c:pt>
                <c:pt idx="58">
                  <c:v>4313.5200000000004</c:v>
                </c:pt>
                <c:pt idx="59">
                  <c:v>4287.0600000000004</c:v>
                </c:pt>
                <c:pt idx="60">
                  <c:v>4280.04</c:v>
                </c:pt>
                <c:pt idx="61">
                  <c:v>4271.76</c:v>
                </c:pt>
                <c:pt idx="62">
                  <c:v>4243.1400000000003</c:v>
                </c:pt>
                <c:pt idx="63">
                  <c:v>4228.74</c:v>
                </c:pt>
                <c:pt idx="64">
                  <c:v>4195.8</c:v>
                </c:pt>
                <c:pt idx="65">
                  <c:v>4141.26</c:v>
                </c:pt>
                <c:pt idx="66">
                  <c:v>4117.5</c:v>
                </c:pt>
                <c:pt idx="67">
                  <c:v>4043.34</c:v>
                </c:pt>
                <c:pt idx="68">
                  <c:v>4005.36</c:v>
                </c:pt>
                <c:pt idx="69">
                  <c:v>3930.84</c:v>
                </c:pt>
                <c:pt idx="70">
                  <c:v>3843.18</c:v>
                </c:pt>
                <c:pt idx="71">
                  <c:v>3803.5799999999995</c:v>
                </c:pt>
                <c:pt idx="72">
                  <c:v>3827.88</c:v>
                </c:pt>
                <c:pt idx="73">
                  <c:v>3842.9999999999995</c:v>
                </c:pt>
                <c:pt idx="74">
                  <c:v>3814.56</c:v>
                </c:pt>
                <c:pt idx="75">
                  <c:v>3779.46</c:v>
                </c:pt>
                <c:pt idx="76">
                  <c:v>3783.6</c:v>
                </c:pt>
                <c:pt idx="77">
                  <c:v>3762.54</c:v>
                </c:pt>
                <c:pt idx="78">
                  <c:v>3679.56</c:v>
                </c:pt>
                <c:pt idx="79">
                  <c:v>3632.9400000000005</c:v>
                </c:pt>
                <c:pt idx="80">
                  <c:v>3589.2000000000003</c:v>
                </c:pt>
                <c:pt idx="81">
                  <c:v>3554.6399999999994</c:v>
                </c:pt>
                <c:pt idx="82">
                  <c:v>3532.5</c:v>
                </c:pt>
                <c:pt idx="83">
                  <c:v>3506.04</c:v>
                </c:pt>
                <c:pt idx="84">
                  <c:v>3466.9800000000005</c:v>
                </c:pt>
                <c:pt idx="85">
                  <c:v>3417.48</c:v>
                </c:pt>
                <c:pt idx="86">
                  <c:v>3372.48</c:v>
                </c:pt>
                <c:pt idx="87">
                  <c:v>3326.58</c:v>
                </c:pt>
                <c:pt idx="88">
                  <c:v>3268.44</c:v>
                </c:pt>
                <c:pt idx="89">
                  <c:v>3184.02</c:v>
                </c:pt>
                <c:pt idx="90">
                  <c:v>3142.98</c:v>
                </c:pt>
                <c:pt idx="91">
                  <c:v>3112.38</c:v>
                </c:pt>
                <c:pt idx="92">
                  <c:v>3078</c:v>
                </c:pt>
                <c:pt idx="93">
                  <c:v>3034.26</c:v>
                </c:pt>
                <c:pt idx="94">
                  <c:v>3015</c:v>
                </c:pt>
                <c:pt idx="95">
                  <c:v>2991.96</c:v>
                </c:pt>
              </c:numCache>
            </c:numRef>
          </c:val>
          <c:smooth val="0"/>
        </c:ser>
        <c:ser>
          <c:idx val="154"/>
          <c:order val="153"/>
          <c:tx>
            <c:strRef>
              <c:f>'Energy Data'!$EZ$104</c:f>
              <c:strCache>
                <c:ptCount val="1"/>
                <c:pt idx="0">
                  <c:v>11/2/2016</c:v>
                </c:pt>
              </c:strCache>
            </c:strRef>
          </c:tx>
          <c:spPr>
            <a:ln w="34925" cap="rnd">
              <a:solidFill>
                <a:schemeClr val="accent5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Data'!$EZ$105:$EZ$200</c:f>
              <c:numCache>
                <c:formatCode>General</c:formatCode>
                <c:ptCount val="96"/>
                <c:pt idx="0">
                  <c:v>2955.96</c:v>
                </c:pt>
                <c:pt idx="1">
                  <c:v>2941.2</c:v>
                </c:pt>
                <c:pt idx="2">
                  <c:v>2928.96</c:v>
                </c:pt>
                <c:pt idx="3">
                  <c:v>2880.9</c:v>
                </c:pt>
                <c:pt idx="4">
                  <c:v>2855.7</c:v>
                </c:pt>
                <c:pt idx="5">
                  <c:v>2848.32</c:v>
                </c:pt>
                <c:pt idx="6">
                  <c:v>2835.9</c:v>
                </c:pt>
                <c:pt idx="7">
                  <c:v>2830.68</c:v>
                </c:pt>
                <c:pt idx="8">
                  <c:v>2828.88</c:v>
                </c:pt>
                <c:pt idx="9">
                  <c:v>2809.98</c:v>
                </c:pt>
                <c:pt idx="10">
                  <c:v>2805.3</c:v>
                </c:pt>
                <c:pt idx="11">
                  <c:v>2793.42</c:v>
                </c:pt>
                <c:pt idx="12">
                  <c:v>2787.48</c:v>
                </c:pt>
                <c:pt idx="13">
                  <c:v>2773.98</c:v>
                </c:pt>
                <c:pt idx="14">
                  <c:v>2761.38</c:v>
                </c:pt>
                <c:pt idx="15">
                  <c:v>2751.3</c:v>
                </c:pt>
                <c:pt idx="16">
                  <c:v>2753.46</c:v>
                </c:pt>
                <c:pt idx="17">
                  <c:v>2756.16</c:v>
                </c:pt>
                <c:pt idx="18">
                  <c:v>2741.4</c:v>
                </c:pt>
                <c:pt idx="19">
                  <c:v>2752.38</c:v>
                </c:pt>
                <c:pt idx="20">
                  <c:v>2766.6</c:v>
                </c:pt>
                <c:pt idx="21">
                  <c:v>2818.26</c:v>
                </c:pt>
                <c:pt idx="22">
                  <c:v>2937.78</c:v>
                </c:pt>
                <c:pt idx="23">
                  <c:v>3000.06</c:v>
                </c:pt>
                <c:pt idx="24">
                  <c:v>3062.34</c:v>
                </c:pt>
                <c:pt idx="25">
                  <c:v>3176.82</c:v>
                </c:pt>
                <c:pt idx="26">
                  <c:v>3441.42</c:v>
                </c:pt>
                <c:pt idx="27">
                  <c:v>3556.9800000000005</c:v>
                </c:pt>
                <c:pt idx="28">
                  <c:v>3581.1</c:v>
                </c:pt>
                <c:pt idx="29">
                  <c:v>3580.38</c:v>
                </c:pt>
                <c:pt idx="30">
                  <c:v>3597.8400000000006</c:v>
                </c:pt>
                <c:pt idx="31">
                  <c:v>3634.9199999999996</c:v>
                </c:pt>
                <c:pt idx="32">
                  <c:v>3679.56</c:v>
                </c:pt>
                <c:pt idx="33">
                  <c:v>3724.7399999999993</c:v>
                </c:pt>
                <c:pt idx="34">
                  <c:v>3802.5</c:v>
                </c:pt>
                <c:pt idx="35">
                  <c:v>3848.5799999999995</c:v>
                </c:pt>
                <c:pt idx="36">
                  <c:v>3920.76</c:v>
                </c:pt>
                <c:pt idx="37">
                  <c:v>3958.1999999999994</c:v>
                </c:pt>
                <c:pt idx="38">
                  <c:v>4006.44</c:v>
                </c:pt>
                <c:pt idx="39">
                  <c:v>4010.58</c:v>
                </c:pt>
                <c:pt idx="40">
                  <c:v>4049.2800000000007</c:v>
                </c:pt>
                <c:pt idx="41">
                  <c:v>4082.76</c:v>
                </c:pt>
                <c:pt idx="42">
                  <c:v>4109.76</c:v>
                </c:pt>
                <c:pt idx="43">
                  <c:v>4183.38</c:v>
                </c:pt>
                <c:pt idx="44">
                  <c:v>4215.42</c:v>
                </c:pt>
                <c:pt idx="45">
                  <c:v>4222.8</c:v>
                </c:pt>
                <c:pt idx="46">
                  <c:v>4215.0600000000004</c:v>
                </c:pt>
                <c:pt idx="47">
                  <c:v>4231.62</c:v>
                </c:pt>
                <c:pt idx="48">
                  <c:v>4233.24</c:v>
                </c:pt>
                <c:pt idx="49">
                  <c:v>4218.12</c:v>
                </c:pt>
                <c:pt idx="50">
                  <c:v>4206.78</c:v>
                </c:pt>
                <c:pt idx="51">
                  <c:v>4208.3999999999996</c:v>
                </c:pt>
                <c:pt idx="52">
                  <c:v>4261.8599999999997</c:v>
                </c:pt>
                <c:pt idx="53">
                  <c:v>4253.22</c:v>
                </c:pt>
                <c:pt idx="54">
                  <c:v>4256.46</c:v>
                </c:pt>
                <c:pt idx="55">
                  <c:v>4273.2</c:v>
                </c:pt>
                <c:pt idx="56">
                  <c:v>4273.0200000000004</c:v>
                </c:pt>
                <c:pt idx="57">
                  <c:v>4287.96</c:v>
                </c:pt>
                <c:pt idx="58">
                  <c:v>4242.6000000000004</c:v>
                </c:pt>
                <c:pt idx="59">
                  <c:v>4251.6000000000004</c:v>
                </c:pt>
                <c:pt idx="60">
                  <c:v>4228.0200000000004</c:v>
                </c:pt>
                <c:pt idx="61">
                  <c:v>4250.5200000000004</c:v>
                </c:pt>
                <c:pt idx="62">
                  <c:v>4219.2</c:v>
                </c:pt>
                <c:pt idx="63">
                  <c:v>4195.8</c:v>
                </c:pt>
                <c:pt idx="64">
                  <c:v>4181.76</c:v>
                </c:pt>
                <c:pt idx="65">
                  <c:v>4104.8999999999996</c:v>
                </c:pt>
                <c:pt idx="66">
                  <c:v>4074.66</c:v>
                </c:pt>
                <c:pt idx="67">
                  <c:v>3996.54</c:v>
                </c:pt>
                <c:pt idx="68">
                  <c:v>3944.3399999999997</c:v>
                </c:pt>
                <c:pt idx="69">
                  <c:v>3887.64</c:v>
                </c:pt>
                <c:pt idx="70">
                  <c:v>3831.1200000000003</c:v>
                </c:pt>
                <c:pt idx="71">
                  <c:v>3787.38</c:v>
                </c:pt>
                <c:pt idx="72">
                  <c:v>3792.2399999999993</c:v>
                </c:pt>
                <c:pt idx="73">
                  <c:v>3762.1800000000003</c:v>
                </c:pt>
                <c:pt idx="74">
                  <c:v>3753.18</c:v>
                </c:pt>
                <c:pt idx="75">
                  <c:v>3713.0400000000004</c:v>
                </c:pt>
                <c:pt idx="76">
                  <c:v>3615.2999999999997</c:v>
                </c:pt>
                <c:pt idx="77">
                  <c:v>3565.08</c:v>
                </c:pt>
                <c:pt idx="78">
                  <c:v>3491.1</c:v>
                </c:pt>
                <c:pt idx="79">
                  <c:v>3470.04</c:v>
                </c:pt>
                <c:pt idx="80">
                  <c:v>3461.58</c:v>
                </c:pt>
                <c:pt idx="81">
                  <c:v>3449.7</c:v>
                </c:pt>
                <c:pt idx="82">
                  <c:v>3409.92</c:v>
                </c:pt>
                <c:pt idx="83">
                  <c:v>3377.88</c:v>
                </c:pt>
                <c:pt idx="84">
                  <c:v>3342.06</c:v>
                </c:pt>
                <c:pt idx="85">
                  <c:v>3290.04</c:v>
                </c:pt>
                <c:pt idx="86">
                  <c:v>3248.46</c:v>
                </c:pt>
                <c:pt idx="87">
                  <c:v>3199.68</c:v>
                </c:pt>
                <c:pt idx="88">
                  <c:v>3149.46</c:v>
                </c:pt>
                <c:pt idx="89">
                  <c:v>3092.04</c:v>
                </c:pt>
                <c:pt idx="90">
                  <c:v>3056.04</c:v>
                </c:pt>
                <c:pt idx="91">
                  <c:v>3038.76</c:v>
                </c:pt>
                <c:pt idx="92">
                  <c:v>2997.9</c:v>
                </c:pt>
                <c:pt idx="93">
                  <c:v>2964.78</c:v>
                </c:pt>
                <c:pt idx="94">
                  <c:v>2934.36</c:v>
                </c:pt>
                <c:pt idx="95">
                  <c:v>2916.18</c:v>
                </c:pt>
              </c:numCache>
            </c:numRef>
          </c:val>
          <c:smooth val="0"/>
        </c:ser>
        <c:ser>
          <c:idx val="155"/>
          <c:order val="154"/>
          <c:tx>
            <c:strRef>
              <c:f>'Energy Data'!$FA$104</c:f>
              <c:strCache>
                <c:ptCount val="1"/>
                <c:pt idx="0">
                  <c:v>3-Nov</c:v>
                </c:pt>
              </c:strCache>
            </c:strRef>
          </c:tx>
          <c:spPr>
            <a:ln w="34925" cap="rnd">
              <a:solidFill>
                <a:schemeClr val="accent6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Data'!$FA$105:$FA$200</c:f>
              <c:numCache>
                <c:formatCode>General</c:formatCode>
                <c:ptCount val="96"/>
                <c:pt idx="0">
                  <c:v>2890.8</c:v>
                </c:pt>
                <c:pt idx="1">
                  <c:v>2842.2</c:v>
                </c:pt>
                <c:pt idx="2">
                  <c:v>2852.28</c:v>
                </c:pt>
                <c:pt idx="3">
                  <c:v>2858.04</c:v>
                </c:pt>
                <c:pt idx="4">
                  <c:v>2824.74</c:v>
                </c:pt>
                <c:pt idx="5">
                  <c:v>2800.08</c:v>
                </c:pt>
                <c:pt idx="6">
                  <c:v>2782.62</c:v>
                </c:pt>
                <c:pt idx="7">
                  <c:v>2773.62</c:v>
                </c:pt>
                <c:pt idx="8">
                  <c:v>2773.62</c:v>
                </c:pt>
                <c:pt idx="9">
                  <c:v>2765.88</c:v>
                </c:pt>
                <c:pt idx="10">
                  <c:v>2754</c:v>
                </c:pt>
                <c:pt idx="11">
                  <c:v>2747.7</c:v>
                </c:pt>
                <c:pt idx="12">
                  <c:v>2728.26</c:v>
                </c:pt>
                <c:pt idx="13">
                  <c:v>2734.2</c:v>
                </c:pt>
                <c:pt idx="14">
                  <c:v>2734.74</c:v>
                </c:pt>
                <c:pt idx="15">
                  <c:v>2743.02</c:v>
                </c:pt>
                <c:pt idx="16">
                  <c:v>2757.96</c:v>
                </c:pt>
                <c:pt idx="17">
                  <c:v>2777.22</c:v>
                </c:pt>
                <c:pt idx="18">
                  <c:v>2778.66</c:v>
                </c:pt>
                <c:pt idx="19">
                  <c:v>2796.66</c:v>
                </c:pt>
                <c:pt idx="20">
                  <c:v>2820.96</c:v>
                </c:pt>
                <c:pt idx="21">
                  <c:v>2844.9</c:v>
                </c:pt>
                <c:pt idx="22">
                  <c:v>2971.8</c:v>
                </c:pt>
                <c:pt idx="23">
                  <c:v>2973.6</c:v>
                </c:pt>
                <c:pt idx="24">
                  <c:v>2997</c:v>
                </c:pt>
                <c:pt idx="25">
                  <c:v>3142.26</c:v>
                </c:pt>
                <c:pt idx="26">
                  <c:v>3406.32</c:v>
                </c:pt>
                <c:pt idx="27">
                  <c:v>3519.18</c:v>
                </c:pt>
                <c:pt idx="28">
                  <c:v>3547.0800000000004</c:v>
                </c:pt>
                <c:pt idx="29">
                  <c:v>3559.32</c:v>
                </c:pt>
                <c:pt idx="30">
                  <c:v>3591.3599999999997</c:v>
                </c:pt>
                <c:pt idx="31">
                  <c:v>3609.18</c:v>
                </c:pt>
                <c:pt idx="32">
                  <c:v>3657.4199999999996</c:v>
                </c:pt>
                <c:pt idx="33">
                  <c:v>3735.36</c:v>
                </c:pt>
                <c:pt idx="34">
                  <c:v>3827.88</c:v>
                </c:pt>
                <c:pt idx="35">
                  <c:v>3904.7399999999993</c:v>
                </c:pt>
                <c:pt idx="36">
                  <c:v>3981.42</c:v>
                </c:pt>
                <c:pt idx="37">
                  <c:v>4048.02</c:v>
                </c:pt>
                <c:pt idx="38">
                  <c:v>4081.5000000000005</c:v>
                </c:pt>
                <c:pt idx="39">
                  <c:v>4120.0200000000004</c:v>
                </c:pt>
                <c:pt idx="40">
                  <c:v>4166.82</c:v>
                </c:pt>
                <c:pt idx="41">
                  <c:v>4166.28</c:v>
                </c:pt>
                <c:pt idx="42">
                  <c:v>4228.38</c:v>
                </c:pt>
                <c:pt idx="43">
                  <c:v>4267.8</c:v>
                </c:pt>
                <c:pt idx="44">
                  <c:v>4258.9799999999996</c:v>
                </c:pt>
                <c:pt idx="45">
                  <c:v>4275.18</c:v>
                </c:pt>
                <c:pt idx="46">
                  <c:v>4262.58</c:v>
                </c:pt>
                <c:pt idx="47">
                  <c:v>4276.8</c:v>
                </c:pt>
                <c:pt idx="48">
                  <c:v>4319.46</c:v>
                </c:pt>
                <c:pt idx="49">
                  <c:v>4328.82</c:v>
                </c:pt>
                <c:pt idx="50">
                  <c:v>4315.68</c:v>
                </c:pt>
                <c:pt idx="51">
                  <c:v>4325.04</c:v>
                </c:pt>
                <c:pt idx="52">
                  <c:v>4323.42</c:v>
                </c:pt>
                <c:pt idx="53">
                  <c:v>4354.2</c:v>
                </c:pt>
                <c:pt idx="54">
                  <c:v>4365.18</c:v>
                </c:pt>
                <c:pt idx="55">
                  <c:v>4387.5</c:v>
                </c:pt>
                <c:pt idx="56">
                  <c:v>4387.8599999999997</c:v>
                </c:pt>
                <c:pt idx="57">
                  <c:v>4368.78</c:v>
                </c:pt>
                <c:pt idx="58">
                  <c:v>4391.82</c:v>
                </c:pt>
                <c:pt idx="59">
                  <c:v>4363.2</c:v>
                </c:pt>
                <c:pt idx="60">
                  <c:v>4359.78</c:v>
                </c:pt>
                <c:pt idx="61">
                  <c:v>4350.96</c:v>
                </c:pt>
                <c:pt idx="62">
                  <c:v>4329.8999999999996</c:v>
                </c:pt>
                <c:pt idx="63">
                  <c:v>4289.76</c:v>
                </c:pt>
                <c:pt idx="64">
                  <c:v>4229.46</c:v>
                </c:pt>
                <c:pt idx="65">
                  <c:v>4208.3999999999996</c:v>
                </c:pt>
                <c:pt idx="66">
                  <c:v>4173.66</c:v>
                </c:pt>
                <c:pt idx="67">
                  <c:v>4104.54</c:v>
                </c:pt>
                <c:pt idx="68">
                  <c:v>4032.3600000000006</c:v>
                </c:pt>
                <c:pt idx="69">
                  <c:v>4007.16</c:v>
                </c:pt>
                <c:pt idx="70">
                  <c:v>4088.34</c:v>
                </c:pt>
                <c:pt idx="71">
                  <c:v>4125.42</c:v>
                </c:pt>
                <c:pt idx="72">
                  <c:v>4122.54</c:v>
                </c:pt>
                <c:pt idx="73">
                  <c:v>4109.58</c:v>
                </c:pt>
                <c:pt idx="74">
                  <c:v>4068.18</c:v>
                </c:pt>
                <c:pt idx="75">
                  <c:v>4042.7999999999997</c:v>
                </c:pt>
                <c:pt idx="76">
                  <c:v>3951.9</c:v>
                </c:pt>
                <c:pt idx="77">
                  <c:v>3943.26</c:v>
                </c:pt>
                <c:pt idx="78">
                  <c:v>3835.8</c:v>
                </c:pt>
                <c:pt idx="79">
                  <c:v>3810.24</c:v>
                </c:pt>
                <c:pt idx="80">
                  <c:v>3793.6799999999994</c:v>
                </c:pt>
                <c:pt idx="81">
                  <c:v>3767.22</c:v>
                </c:pt>
                <c:pt idx="82">
                  <c:v>3706.38</c:v>
                </c:pt>
                <c:pt idx="83">
                  <c:v>3594.9600000000005</c:v>
                </c:pt>
                <c:pt idx="84">
                  <c:v>3547.6199999999994</c:v>
                </c:pt>
                <c:pt idx="85">
                  <c:v>3489.3</c:v>
                </c:pt>
                <c:pt idx="86">
                  <c:v>3446.4599999999996</c:v>
                </c:pt>
                <c:pt idx="87">
                  <c:v>3397.32</c:v>
                </c:pt>
                <c:pt idx="88">
                  <c:v>3362.4</c:v>
                </c:pt>
                <c:pt idx="89">
                  <c:v>3297.42</c:v>
                </c:pt>
                <c:pt idx="90">
                  <c:v>3246.66</c:v>
                </c:pt>
                <c:pt idx="91">
                  <c:v>3233.7</c:v>
                </c:pt>
                <c:pt idx="92">
                  <c:v>3170.88</c:v>
                </c:pt>
                <c:pt idx="93">
                  <c:v>3117.24</c:v>
                </c:pt>
                <c:pt idx="94">
                  <c:v>3111.3</c:v>
                </c:pt>
                <c:pt idx="95">
                  <c:v>3085.92</c:v>
                </c:pt>
              </c:numCache>
            </c:numRef>
          </c:val>
          <c:smooth val="0"/>
        </c:ser>
        <c:ser>
          <c:idx val="156"/>
          <c:order val="155"/>
          <c:tx>
            <c:strRef>
              <c:f>'Energy Data'!$FB$104</c:f>
              <c:strCache>
                <c:ptCount val="1"/>
                <c:pt idx="0">
                  <c:v>4-Nov</c:v>
                </c:pt>
              </c:strCache>
            </c:strRef>
          </c:tx>
          <c:spPr>
            <a:ln w="34925" cap="rnd">
              <a:solidFill>
                <a:schemeClr val="accent1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Data'!$FB$105:$FB$200</c:f>
              <c:numCache>
                <c:formatCode>General</c:formatCode>
                <c:ptCount val="96"/>
                <c:pt idx="0">
                  <c:v>3044.16</c:v>
                </c:pt>
                <c:pt idx="1">
                  <c:v>3033.36</c:v>
                </c:pt>
                <c:pt idx="2">
                  <c:v>3027.24</c:v>
                </c:pt>
                <c:pt idx="3">
                  <c:v>3024.72</c:v>
                </c:pt>
                <c:pt idx="4">
                  <c:v>2987.46</c:v>
                </c:pt>
                <c:pt idx="5">
                  <c:v>2964.24</c:v>
                </c:pt>
                <c:pt idx="6">
                  <c:v>2953.26</c:v>
                </c:pt>
                <c:pt idx="7">
                  <c:v>2944.8</c:v>
                </c:pt>
                <c:pt idx="8">
                  <c:v>2944.44</c:v>
                </c:pt>
                <c:pt idx="9">
                  <c:v>2935.08</c:v>
                </c:pt>
                <c:pt idx="10">
                  <c:v>2912.22</c:v>
                </c:pt>
                <c:pt idx="11">
                  <c:v>2916.54</c:v>
                </c:pt>
                <c:pt idx="12">
                  <c:v>2923.56</c:v>
                </c:pt>
                <c:pt idx="13">
                  <c:v>2930.76</c:v>
                </c:pt>
                <c:pt idx="14">
                  <c:v>2919.06</c:v>
                </c:pt>
                <c:pt idx="15">
                  <c:v>2915.28</c:v>
                </c:pt>
                <c:pt idx="16">
                  <c:v>2917.62</c:v>
                </c:pt>
                <c:pt idx="17">
                  <c:v>2921.04</c:v>
                </c:pt>
                <c:pt idx="18">
                  <c:v>2925.72</c:v>
                </c:pt>
                <c:pt idx="19">
                  <c:v>2937.06</c:v>
                </c:pt>
                <c:pt idx="20">
                  <c:v>2949.48</c:v>
                </c:pt>
                <c:pt idx="21">
                  <c:v>3019.68</c:v>
                </c:pt>
                <c:pt idx="22">
                  <c:v>3155.04</c:v>
                </c:pt>
                <c:pt idx="23">
                  <c:v>3181.14</c:v>
                </c:pt>
                <c:pt idx="24">
                  <c:v>3196.8</c:v>
                </c:pt>
                <c:pt idx="25">
                  <c:v>3332.88</c:v>
                </c:pt>
                <c:pt idx="26">
                  <c:v>3588.4799999999996</c:v>
                </c:pt>
                <c:pt idx="27">
                  <c:v>3670.2</c:v>
                </c:pt>
                <c:pt idx="28">
                  <c:v>3708.7200000000003</c:v>
                </c:pt>
                <c:pt idx="29">
                  <c:v>3705.48</c:v>
                </c:pt>
                <c:pt idx="30">
                  <c:v>3699.0000000000005</c:v>
                </c:pt>
                <c:pt idx="31">
                  <c:v>3717.7199999999993</c:v>
                </c:pt>
                <c:pt idx="32">
                  <c:v>3781.9800000000005</c:v>
                </c:pt>
                <c:pt idx="33">
                  <c:v>3849.66</c:v>
                </c:pt>
                <c:pt idx="34">
                  <c:v>3876.3000000000006</c:v>
                </c:pt>
                <c:pt idx="35">
                  <c:v>3939.84</c:v>
                </c:pt>
                <c:pt idx="36">
                  <c:v>3969.9</c:v>
                </c:pt>
                <c:pt idx="37">
                  <c:v>4028.22</c:v>
                </c:pt>
                <c:pt idx="38">
                  <c:v>4099.5</c:v>
                </c:pt>
                <c:pt idx="39">
                  <c:v>4181.9399999999996</c:v>
                </c:pt>
                <c:pt idx="40">
                  <c:v>4211.82</c:v>
                </c:pt>
                <c:pt idx="41">
                  <c:v>4218.66</c:v>
                </c:pt>
                <c:pt idx="42">
                  <c:v>4197.0600000000004</c:v>
                </c:pt>
                <c:pt idx="43">
                  <c:v>4174.5600000000004</c:v>
                </c:pt>
                <c:pt idx="44">
                  <c:v>4153.5</c:v>
                </c:pt>
                <c:pt idx="45">
                  <c:v>4204.8</c:v>
                </c:pt>
                <c:pt idx="46">
                  <c:v>4235.04</c:v>
                </c:pt>
                <c:pt idx="47">
                  <c:v>4266.8999999999996</c:v>
                </c:pt>
                <c:pt idx="48">
                  <c:v>4286.7</c:v>
                </c:pt>
                <c:pt idx="49">
                  <c:v>4276.26</c:v>
                </c:pt>
                <c:pt idx="50">
                  <c:v>4300.92</c:v>
                </c:pt>
                <c:pt idx="51">
                  <c:v>4297.68</c:v>
                </c:pt>
                <c:pt idx="52">
                  <c:v>4294.8</c:v>
                </c:pt>
                <c:pt idx="53">
                  <c:v>4316.3999999999996</c:v>
                </c:pt>
                <c:pt idx="54">
                  <c:v>4331.88</c:v>
                </c:pt>
                <c:pt idx="55">
                  <c:v>4335.12</c:v>
                </c:pt>
                <c:pt idx="56">
                  <c:v>4328.1000000000004</c:v>
                </c:pt>
                <c:pt idx="57">
                  <c:v>4312.62</c:v>
                </c:pt>
                <c:pt idx="58">
                  <c:v>4351.5</c:v>
                </c:pt>
                <c:pt idx="59">
                  <c:v>4304.5200000000004</c:v>
                </c:pt>
                <c:pt idx="60">
                  <c:v>4310.1000000000004</c:v>
                </c:pt>
                <c:pt idx="61">
                  <c:v>4294.08</c:v>
                </c:pt>
                <c:pt idx="62">
                  <c:v>4247.46</c:v>
                </c:pt>
                <c:pt idx="63">
                  <c:v>4234.32</c:v>
                </c:pt>
                <c:pt idx="64">
                  <c:v>4329.72</c:v>
                </c:pt>
                <c:pt idx="65">
                  <c:v>4358.7</c:v>
                </c:pt>
                <c:pt idx="66">
                  <c:v>4248.18</c:v>
                </c:pt>
                <c:pt idx="67">
                  <c:v>4183.38</c:v>
                </c:pt>
                <c:pt idx="68">
                  <c:v>4100.3999999999996</c:v>
                </c:pt>
                <c:pt idx="69">
                  <c:v>4021.5599999999995</c:v>
                </c:pt>
                <c:pt idx="70">
                  <c:v>3990.5999999999995</c:v>
                </c:pt>
                <c:pt idx="71">
                  <c:v>3976.38</c:v>
                </c:pt>
                <c:pt idx="72">
                  <c:v>3988.6200000000003</c:v>
                </c:pt>
                <c:pt idx="73">
                  <c:v>3970.26</c:v>
                </c:pt>
                <c:pt idx="74">
                  <c:v>3931.38</c:v>
                </c:pt>
                <c:pt idx="75">
                  <c:v>3908.7</c:v>
                </c:pt>
                <c:pt idx="76">
                  <c:v>3882.78</c:v>
                </c:pt>
                <c:pt idx="77">
                  <c:v>3843.54</c:v>
                </c:pt>
                <c:pt idx="78">
                  <c:v>3734.2800000000007</c:v>
                </c:pt>
                <c:pt idx="79">
                  <c:v>3705.66</c:v>
                </c:pt>
                <c:pt idx="80">
                  <c:v>3661.5599999999995</c:v>
                </c:pt>
                <c:pt idx="81">
                  <c:v>3634.9199999999996</c:v>
                </c:pt>
                <c:pt idx="82">
                  <c:v>3595.68</c:v>
                </c:pt>
                <c:pt idx="83">
                  <c:v>3588.4799999999996</c:v>
                </c:pt>
                <c:pt idx="84">
                  <c:v>3568.5</c:v>
                </c:pt>
                <c:pt idx="85">
                  <c:v>3501.72</c:v>
                </c:pt>
                <c:pt idx="86">
                  <c:v>3405.96</c:v>
                </c:pt>
                <c:pt idx="87">
                  <c:v>3393</c:v>
                </c:pt>
                <c:pt idx="88">
                  <c:v>3360.24</c:v>
                </c:pt>
                <c:pt idx="89">
                  <c:v>3298.86</c:v>
                </c:pt>
                <c:pt idx="90">
                  <c:v>3260.16</c:v>
                </c:pt>
                <c:pt idx="91">
                  <c:v>3211.38</c:v>
                </c:pt>
                <c:pt idx="92">
                  <c:v>3177.36</c:v>
                </c:pt>
                <c:pt idx="93">
                  <c:v>3150</c:v>
                </c:pt>
                <c:pt idx="94">
                  <c:v>3115.44</c:v>
                </c:pt>
                <c:pt idx="95">
                  <c:v>3112.02</c:v>
                </c:pt>
              </c:numCache>
            </c:numRef>
          </c:val>
          <c:smooth val="0"/>
        </c:ser>
        <c:ser>
          <c:idx val="157"/>
          <c:order val="156"/>
          <c:tx>
            <c:strRef>
              <c:f>'Energy Data'!$FC$104</c:f>
              <c:strCache>
                <c:ptCount val="1"/>
                <c:pt idx="0">
                  <c:v>11/5/2016</c:v>
                </c:pt>
              </c:strCache>
            </c:strRef>
          </c:tx>
          <c:spPr>
            <a:ln w="34925" cap="rnd">
              <a:solidFill>
                <a:schemeClr val="accent2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Data'!$FC$105:$FC$200</c:f>
              <c:numCache>
                <c:formatCode>General</c:formatCode>
                <c:ptCount val="96"/>
                <c:pt idx="0">
                  <c:v>3075.12</c:v>
                </c:pt>
                <c:pt idx="1">
                  <c:v>3050.46</c:v>
                </c:pt>
                <c:pt idx="2">
                  <c:v>3029.76</c:v>
                </c:pt>
                <c:pt idx="3">
                  <c:v>3018.6</c:v>
                </c:pt>
                <c:pt idx="4">
                  <c:v>2995.02</c:v>
                </c:pt>
                <c:pt idx="5">
                  <c:v>2988.36</c:v>
                </c:pt>
                <c:pt idx="6">
                  <c:v>2969.46</c:v>
                </c:pt>
                <c:pt idx="7">
                  <c:v>2968.2</c:v>
                </c:pt>
                <c:pt idx="8">
                  <c:v>2954.88</c:v>
                </c:pt>
                <c:pt idx="9">
                  <c:v>2929.14</c:v>
                </c:pt>
                <c:pt idx="10">
                  <c:v>2950.56</c:v>
                </c:pt>
                <c:pt idx="11">
                  <c:v>2921.4</c:v>
                </c:pt>
                <c:pt idx="12">
                  <c:v>2903.76</c:v>
                </c:pt>
                <c:pt idx="13">
                  <c:v>2921.94</c:v>
                </c:pt>
                <c:pt idx="14">
                  <c:v>2930.76</c:v>
                </c:pt>
                <c:pt idx="15">
                  <c:v>2924.82</c:v>
                </c:pt>
                <c:pt idx="16">
                  <c:v>2906.28</c:v>
                </c:pt>
                <c:pt idx="17">
                  <c:v>2889.36</c:v>
                </c:pt>
                <c:pt idx="18">
                  <c:v>2892.6</c:v>
                </c:pt>
                <c:pt idx="19">
                  <c:v>2902.86</c:v>
                </c:pt>
                <c:pt idx="20">
                  <c:v>2899.44</c:v>
                </c:pt>
                <c:pt idx="21">
                  <c:v>2921.76</c:v>
                </c:pt>
                <c:pt idx="22">
                  <c:v>3008.34</c:v>
                </c:pt>
                <c:pt idx="23">
                  <c:v>3023.82</c:v>
                </c:pt>
                <c:pt idx="24">
                  <c:v>3058.02</c:v>
                </c:pt>
                <c:pt idx="25">
                  <c:v>3054.06</c:v>
                </c:pt>
                <c:pt idx="26">
                  <c:v>3072.06</c:v>
                </c:pt>
                <c:pt idx="27">
                  <c:v>3087.9</c:v>
                </c:pt>
                <c:pt idx="28">
                  <c:v>3074.22</c:v>
                </c:pt>
                <c:pt idx="29">
                  <c:v>3111.3</c:v>
                </c:pt>
                <c:pt idx="30">
                  <c:v>3106.26</c:v>
                </c:pt>
                <c:pt idx="31">
                  <c:v>3096.9</c:v>
                </c:pt>
                <c:pt idx="32">
                  <c:v>3095.46</c:v>
                </c:pt>
                <c:pt idx="33">
                  <c:v>3193.02</c:v>
                </c:pt>
                <c:pt idx="34">
                  <c:v>3307.32</c:v>
                </c:pt>
                <c:pt idx="35">
                  <c:v>3345.66</c:v>
                </c:pt>
                <c:pt idx="36">
                  <c:v>3372.3</c:v>
                </c:pt>
                <c:pt idx="37">
                  <c:v>3381.66</c:v>
                </c:pt>
                <c:pt idx="38">
                  <c:v>3372.48</c:v>
                </c:pt>
                <c:pt idx="39">
                  <c:v>3404.52</c:v>
                </c:pt>
                <c:pt idx="40">
                  <c:v>3407.58</c:v>
                </c:pt>
                <c:pt idx="41">
                  <c:v>3396.24</c:v>
                </c:pt>
                <c:pt idx="42">
                  <c:v>3428.82</c:v>
                </c:pt>
                <c:pt idx="43">
                  <c:v>3481.5599999999995</c:v>
                </c:pt>
                <c:pt idx="44">
                  <c:v>3460.32</c:v>
                </c:pt>
                <c:pt idx="45">
                  <c:v>3427.02</c:v>
                </c:pt>
                <c:pt idx="46">
                  <c:v>3453.3</c:v>
                </c:pt>
                <c:pt idx="47">
                  <c:v>3454.02</c:v>
                </c:pt>
                <c:pt idx="48">
                  <c:v>3473.46</c:v>
                </c:pt>
                <c:pt idx="49">
                  <c:v>3453.66</c:v>
                </c:pt>
                <c:pt idx="50">
                  <c:v>3444.3</c:v>
                </c:pt>
                <c:pt idx="51">
                  <c:v>3439.26</c:v>
                </c:pt>
                <c:pt idx="52">
                  <c:v>3453.12</c:v>
                </c:pt>
                <c:pt idx="53">
                  <c:v>3465.18</c:v>
                </c:pt>
                <c:pt idx="54">
                  <c:v>3468.6</c:v>
                </c:pt>
                <c:pt idx="55">
                  <c:v>3443.5799999999995</c:v>
                </c:pt>
                <c:pt idx="56">
                  <c:v>3452.9400000000005</c:v>
                </c:pt>
                <c:pt idx="57">
                  <c:v>3464.8199999999997</c:v>
                </c:pt>
                <c:pt idx="58">
                  <c:v>3479.5800000000004</c:v>
                </c:pt>
                <c:pt idx="59">
                  <c:v>3476.52</c:v>
                </c:pt>
                <c:pt idx="60">
                  <c:v>3476.7000000000003</c:v>
                </c:pt>
                <c:pt idx="61">
                  <c:v>3464.46</c:v>
                </c:pt>
                <c:pt idx="62">
                  <c:v>3506.76</c:v>
                </c:pt>
                <c:pt idx="63">
                  <c:v>3545.46</c:v>
                </c:pt>
                <c:pt idx="64">
                  <c:v>3496.86</c:v>
                </c:pt>
                <c:pt idx="65">
                  <c:v>3487.3199999999997</c:v>
                </c:pt>
                <c:pt idx="66">
                  <c:v>3472.74</c:v>
                </c:pt>
                <c:pt idx="67">
                  <c:v>3460.4999999999995</c:v>
                </c:pt>
                <c:pt idx="68">
                  <c:v>3452.9400000000005</c:v>
                </c:pt>
                <c:pt idx="69">
                  <c:v>3424.5</c:v>
                </c:pt>
                <c:pt idx="70">
                  <c:v>3380.4</c:v>
                </c:pt>
                <c:pt idx="71">
                  <c:v>3400.74</c:v>
                </c:pt>
                <c:pt idx="72">
                  <c:v>3437.82</c:v>
                </c:pt>
                <c:pt idx="73">
                  <c:v>3457.2600000000007</c:v>
                </c:pt>
                <c:pt idx="74">
                  <c:v>3444.12</c:v>
                </c:pt>
                <c:pt idx="75">
                  <c:v>3463.74</c:v>
                </c:pt>
                <c:pt idx="76">
                  <c:v>3430.26</c:v>
                </c:pt>
                <c:pt idx="77">
                  <c:v>3408.66</c:v>
                </c:pt>
                <c:pt idx="78">
                  <c:v>3399.84</c:v>
                </c:pt>
                <c:pt idx="79">
                  <c:v>3357.36</c:v>
                </c:pt>
                <c:pt idx="80">
                  <c:v>3370.68</c:v>
                </c:pt>
                <c:pt idx="81">
                  <c:v>3346.74</c:v>
                </c:pt>
                <c:pt idx="82">
                  <c:v>3314.52</c:v>
                </c:pt>
                <c:pt idx="83">
                  <c:v>3304.44</c:v>
                </c:pt>
                <c:pt idx="84">
                  <c:v>3292.2</c:v>
                </c:pt>
                <c:pt idx="85">
                  <c:v>3231.36</c:v>
                </c:pt>
                <c:pt idx="86">
                  <c:v>3200.4</c:v>
                </c:pt>
                <c:pt idx="87">
                  <c:v>3203.46</c:v>
                </c:pt>
                <c:pt idx="88">
                  <c:v>3155.94</c:v>
                </c:pt>
                <c:pt idx="89">
                  <c:v>3116.7</c:v>
                </c:pt>
                <c:pt idx="90">
                  <c:v>3111.12</c:v>
                </c:pt>
                <c:pt idx="91">
                  <c:v>3111.66</c:v>
                </c:pt>
                <c:pt idx="92">
                  <c:v>3076.74</c:v>
                </c:pt>
                <c:pt idx="93">
                  <c:v>3023.82</c:v>
                </c:pt>
                <c:pt idx="94">
                  <c:v>3005.64</c:v>
                </c:pt>
                <c:pt idx="95">
                  <c:v>3005.46</c:v>
                </c:pt>
              </c:numCache>
            </c:numRef>
          </c:val>
          <c:smooth val="0"/>
        </c:ser>
        <c:ser>
          <c:idx val="158"/>
          <c:order val="157"/>
          <c:tx>
            <c:strRef>
              <c:f>'Energy Data'!$FD$104</c:f>
              <c:strCache>
                <c:ptCount val="1"/>
                <c:pt idx="0">
                  <c:v>11/6/2016</c:v>
                </c:pt>
              </c:strCache>
            </c:strRef>
          </c:tx>
          <c:spPr>
            <a:ln w="34925" cap="rnd">
              <a:solidFill>
                <a:schemeClr val="accent3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Data'!$FD$105:$FD$200</c:f>
              <c:numCache>
                <c:formatCode>General</c:formatCode>
                <c:ptCount val="96"/>
                <c:pt idx="0">
                  <c:v>2987.82</c:v>
                </c:pt>
                <c:pt idx="1">
                  <c:v>2985.3</c:v>
                </c:pt>
                <c:pt idx="2">
                  <c:v>2981.88</c:v>
                </c:pt>
                <c:pt idx="3">
                  <c:v>2942.1</c:v>
                </c:pt>
                <c:pt idx="4">
                  <c:v>2904.3</c:v>
                </c:pt>
                <c:pt idx="5">
                  <c:v>2911.14</c:v>
                </c:pt>
                <c:pt idx="6">
                  <c:v>2890.62</c:v>
                </c:pt>
                <c:pt idx="7">
                  <c:v>2887.74</c:v>
                </c:pt>
                <c:pt idx="8">
                  <c:v>2878.2</c:v>
                </c:pt>
                <c:pt idx="9">
                  <c:v>2875.5</c:v>
                </c:pt>
                <c:pt idx="10">
                  <c:v>2850.84</c:v>
                </c:pt>
                <c:pt idx="11">
                  <c:v>2841.12</c:v>
                </c:pt>
                <c:pt idx="12">
                  <c:v>2821.14</c:v>
                </c:pt>
                <c:pt idx="13">
                  <c:v>2812.32</c:v>
                </c:pt>
                <c:pt idx="14">
                  <c:v>2802.96</c:v>
                </c:pt>
                <c:pt idx="15">
                  <c:v>2791.08</c:v>
                </c:pt>
                <c:pt idx="16">
                  <c:v>2783.34</c:v>
                </c:pt>
                <c:pt idx="17">
                  <c:v>2792.16</c:v>
                </c:pt>
                <c:pt idx="18">
                  <c:v>2791.62</c:v>
                </c:pt>
                <c:pt idx="19">
                  <c:v>2787.12</c:v>
                </c:pt>
                <c:pt idx="20">
                  <c:v>2793.42</c:v>
                </c:pt>
                <c:pt idx="21">
                  <c:v>2817.36</c:v>
                </c:pt>
                <c:pt idx="22">
                  <c:v>2896.2</c:v>
                </c:pt>
                <c:pt idx="23">
                  <c:v>2895.84</c:v>
                </c:pt>
                <c:pt idx="24">
                  <c:v>2874.06</c:v>
                </c:pt>
                <c:pt idx="25">
                  <c:v>2913.66</c:v>
                </c:pt>
                <c:pt idx="26">
                  <c:v>2997.36</c:v>
                </c:pt>
                <c:pt idx="27">
                  <c:v>3018.06</c:v>
                </c:pt>
                <c:pt idx="28">
                  <c:v>3003.3</c:v>
                </c:pt>
                <c:pt idx="29">
                  <c:v>3020.04</c:v>
                </c:pt>
                <c:pt idx="30">
                  <c:v>3042.72</c:v>
                </c:pt>
                <c:pt idx="31">
                  <c:v>3029.22</c:v>
                </c:pt>
                <c:pt idx="32">
                  <c:v>3015.18</c:v>
                </c:pt>
                <c:pt idx="33">
                  <c:v>3056.58</c:v>
                </c:pt>
                <c:pt idx="34">
                  <c:v>3078.18</c:v>
                </c:pt>
                <c:pt idx="35">
                  <c:v>3078.72</c:v>
                </c:pt>
                <c:pt idx="36">
                  <c:v>3089.88</c:v>
                </c:pt>
                <c:pt idx="37">
                  <c:v>3128.4</c:v>
                </c:pt>
                <c:pt idx="38">
                  <c:v>3169.08</c:v>
                </c:pt>
                <c:pt idx="39">
                  <c:v>3189.96</c:v>
                </c:pt>
                <c:pt idx="40">
                  <c:v>3207.78</c:v>
                </c:pt>
                <c:pt idx="41">
                  <c:v>3184.2</c:v>
                </c:pt>
                <c:pt idx="42">
                  <c:v>3175.92</c:v>
                </c:pt>
                <c:pt idx="43">
                  <c:v>3217.5</c:v>
                </c:pt>
                <c:pt idx="44">
                  <c:v>3208.68</c:v>
                </c:pt>
                <c:pt idx="45">
                  <c:v>3212.46</c:v>
                </c:pt>
                <c:pt idx="46">
                  <c:v>3220.38</c:v>
                </c:pt>
                <c:pt idx="47">
                  <c:v>3224.88</c:v>
                </c:pt>
                <c:pt idx="48">
                  <c:v>3211.02</c:v>
                </c:pt>
                <c:pt idx="49">
                  <c:v>3252.06</c:v>
                </c:pt>
                <c:pt idx="50">
                  <c:v>3257.82</c:v>
                </c:pt>
                <c:pt idx="51">
                  <c:v>3290.76</c:v>
                </c:pt>
                <c:pt idx="52">
                  <c:v>3303.72</c:v>
                </c:pt>
                <c:pt idx="53">
                  <c:v>3287.34</c:v>
                </c:pt>
                <c:pt idx="54">
                  <c:v>3303</c:v>
                </c:pt>
                <c:pt idx="55">
                  <c:v>3299.22</c:v>
                </c:pt>
                <c:pt idx="56">
                  <c:v>3324.6</c:v>
                </c:pt>
                <c:pt idx="57">
                  <c:v>3299.58</c:v>
                </c:pt>
                <c:pt idx="58">
                  <c:v>3291.12</c:v>
                </c:pt>
                <c:pt idx="59">
                  <c:v>3304.44</c:v>
                </c:pt>
                <c:pt idx="60">
                  <c:v>3312.72</c:v>
                </c:pt>
                <c:pt idx="61">
                  <c:v>3304.08</c:v>
                </c:pt>
                <c:pt idx="62">
                  <c:v>3300.66</c:v>
                </c:pt>
                <c:pt idx="63">
                  <c:v>3288.24</c:v>
                </c:pt>
                <c:pt idx="64">
                  <c:v>3277.98</c:v>
                </c:pt>
                <c:pt idx="65">
                  <c:v>3271.86</c:v>
                </c:pt>
                <c:pt idx="66">
                  <c:v>3267.72</c:v>
                </c:pt>
                <c:pt idx="67">
                  <c:v>3273.12</c:v>
                </c:pt>
                <c:pt idx="68">
                  <c:v>3300.48</c:v>
                </c:pt>
                <c:pt idx="69">
                  <c:v>3267.9</c:v>
                </c:pt>
                <c:pt idx="70">
                  <c:v>3249.36</c:v>
                </c:pt>
                <c:pt idx="71">
                  <c:v>3324.06</c:v>
                </c:pt>
                <c:pt idx="72">
                  <c:v>3395.7</c:v>
                </c:pt>
                <c:pt idx="73">
                  <c:v>3426.3000000000006</c:v>
                </c:pt>
                <c:pt idx="74">
                  <c:v>3428.46</c:v>
                </c:pt>
                <c:pt idx="75">
                  <c:v>3427.2</c:v>
                </c:pt>
                <c:pt idx="76">
                  <c:v>3430.26</c:v>
                </c:pt>
                <c:pt idx="77">
                  <c:v>3418.1999999999994</c:v>
                </c:pt>
                <c:pt idx="78">
                  <c:v>3406.14</c:v>
                </c:pt>
                <c:pt idx="79">
                  <c:v>3406.32</c:v>
                </c:pt>
                <c:pt idx="80">
                  <c:v>3336.84</c:v>
                </c:pt>
                <c:pt idx="81">
                  <c:v>3265.02</c:v>
                </c:pt>
                <c:pt idx="82">
                  <c:v>3260.88</c:v>
                </c:pt>
                <c:pt idx="83">
                  <c:v>3267.36</c:v>
                </c:pt>
                <c:pt idx="84">
                  <c:v>3236.4</c:v>
                </c:pt>
                <c:pt idx="85">
                  <c:v>3200.04</c:v>
                </c:pt>
                <c:pt idx="86">
                  <c:v>3186.36</c:v>
                </c:pt>
                <c:pt idx="87">
                  <c:v>3158.46</c:v>
                </c:pt>
                <c:pt idx="88">
                  <c:v>3117.42</c:v>
                </c:pt>
                <c:pt idx="89">
                  <c:v>3085.38</c:v>
                </c:pt>
                <c:pt idx="90">
                  <c:v>3080.52</c:v>
                </c:pt>
                <c:pt idx="91">
                  <c:v>3061.26</c:v>
                </c:pt>
                <c:pt idx="92">
                  <c:v>3024.72</c:v>
                </c:pt>
                <c:pt idx="93">
                  <c:v>2987.28</c:v>
                </c:pt>
                <c:pt idx="94">
                  <c:v>2948.76</c:v>
                </c:pt>
                <c:pt idx="95">
                  <c:v>2933.82</c:v>
                </c:pt>
              </c:numCache>
            </c:numRef>
          </c:val>
          <c:smooth val="0"/>
        </c:ser>
        <c:ser>
          <c:idx val="159"/>
          <c:order val="158"/>
          <c:tx>
            <c:strRef>
              <c:f>'Energy Data'!$FE$104</c:f>
              <c:strCache>
                <c:ptCount val="1"/>
                <c:pt idx="0">
                  <c:v>11/7/2016</c:v>
                </c:pt>
              </c:strCache>
            </c:strRef>
          </c:tx>
          <c:spPr>
            <a:ln w="34925" cap="rnd">
              <a:solidFill>
                <a:schemeClr val="accent4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Data'!$FE$105:$FE$200</c:f>
              <c:numCache>
                <c:formatCode>General</c:formatCode>
                <c:ptCount val="96"/>
                <c:pt idx="0">
                  <c:v>2912.76</c:v>
                </c:pt>
                <c:pt idx="1">
                  <c:v>2880.72</c:v>
                </c:pt>
                <c:pt idx="2">
                  <c:v>2858.94</c:v>
                </c:pt>
                <c:pt idx="3">
                  <c:v>2857.14</c:v>
                </c:pt>
                <c:pt idx="4">
                  <c:v>2806.74</c:v>
                </c:pt>
                <c:pt idx="5">
                  <c:v>2801.34</c:v>
                </c:pt>
                <c:pt idx="6">
                  <c:v>2792.16</c:v>
                </c:pt>
                <c:pt idx="7">
                  <c:v>2784.24</c:v>
                </c:pt>
                <c:pt idx="8">
                  <c:v>2781.54</c:v>
                </c:pt>
                <c:pt idx="9">
                  <c:v>2768.22</c:v>
                </c:pt>
                <c:pt idx="10">
                  <c:v>2739.24</c:v>
                </c:pt>
                <c:pt idx="11">
                  <c:v>2742.12</c:v>
                </c:pt>
                <c:pt idx="12">
                  <c:v>2731.5</c:v>
                </c:pt>
                <c:pt idx="13">
                  <c:v>2754.36</c:v>
                </c:pt>
                <c:pt idx="14">
                  <c:v>2794.14</c:v>
                </c:pt>
                <c:pt idx="15">
                  <c:v>2804.4</c:v>
                </c:pt>
                <c:pt idx="16">
                  <c:v>2781.36</c:v>
                </c:pt>
                <c:pt idx="17">
                  <c:v>2772</c:v>
                </c:pt>
                <c:pt idx="18">
                  <c:v>2784.24</c:v>
                </c:pt>
                <c:pt idx="19">
                  <c:v>2772</c:v>
                </c:pt>
                <c:pt idx="20">
                  <c:v>2801.52</c:v>
                </c:pt>
                <c:pt idx="21">
                  <c:v>2838.06</c:v>
                </c:pt>
                <c:pt idx="22">
                  <c:v>2968.38</c:v>
                </c:pt>
                <c:pt idx="23">
                  <c:v>3031.02</c:v>
                </c:pt>
                <c:pt idx="24">
                  <c:v>3108.24</c:v>
                </c:pt>
                <c:pt idx="25">
                  <c:v>3276.72</c:v>
                </c:pt>
                <c:pt idx="26">
                  <c:v>3564.5399999999995</c:v>
                </c:pt>
                <c:pt idx="27">
                  <c:v>3685.32</c:v>
                </c:pt>
                <c:pt idx="28">
                  <c:v>3744.72</c:v>
                </c:pt>
                <c:pt idx="29">
                  <c:v>3700.26</c:v>
                </c:pt>
                <c:pt idx="30">
                  <c:v>3666.24</c:v>
                </c:pt>
                <c:pt idx="31">
                  <c:v>3731.4000000000005</c:v>
                </c:pt>
                <c:pt idx="32">
                  <c:v>3791.16</c:v>
                </c:pt>
                <c:pt idx="33">
                  <c:v>3878.2799999999997</c:v>
                </c:pt>
                <c:pt idx="34">
                  <c:v>3933.9000000000005</c:v>
                </c:pt>
                <c:pt idx="35">
                  <c:v>4034.88</c:v>
                </c:pt>
                <c:pt idx="36">
                  <c:v>4090.68</c:v>
                </c:pt>
                <c:pt idx="37">
                  <c:v>4133.5200000000004</c:v>
                </c:pt>
                <c:pt idx="38">
                  <c:v>4189.32</c:v>
                </c:pt>
                <c:pt idx="39">
                  <c:v>4185.8999999999996</c:v>
                </c:pt>
                <c:pt idx="40">
                  <c:v>4240.62</c:v>
                </c:pt>
                <c:pt idx="41">
                  <c:v>4250.88</c:v>
                </c:pt>
                <c:pt idx="42">
                  <c:v>4270.68</c:v>
                </c:pt>
                <c:pt idx="43">
                  <c:v>4318.74</c:v>
                </c:pt>
                <c:pt idx="44">
                  <c:v>4319.46</c:v>
                </c:pt>
                <c:pt idx="45">
                  <c:v>4278.78</c:v>
                </c:pt>
                <c:pt idx="46">
                  <c:v>4290.84</c:v>
                </c:pt>
                <c:pt idx="47">
                  <c:v>4309.0200000000004</c:v>
                </c:pt>
                <c:pt idx="48">
                  <c:v>4335.4799999999996</c:v>
                </c:pt>
                <c:pt idx="49">
                  <c:v>4336.2</c:v>
                </c:pt>
                <c:pt idx="50">
                  <c:v>4334.76</c:v>
                </c:pt>
                <c:pt idx="51">
                  <c:v>4338.54</c:v>
                </c:pt>
                <c:pt idx="52">
                  <c:v>4328.6400000000003</c:v>
                </c:pt>
                <c:pt idx="53">
                  <c:v>4290.3</c:v>
                </c:pt>
                <c:pt idx="54">
                  <c:v>4303.26</c:v>
                </c:pt>
                <c:pt idx="55">
                  <c:v>4323.0600000000004</c:v>
                </c:pt>
                <c:pt idx="56">
                  <c:v>4342.8599999999997</c:v>
                </c:pt>
                <c:pt idx="57">
                  <c:v>4308.12</c:v>
                </c:pt>
                <c:pt idx="58">
                  <c:v>4260.0600000000004</c:v>
                </c:pt>
                <c:pt idx="59">
                  <c:v>4229.6400000000003</c:v>
                </c:pt>
                <c:pt idx="60">
                  <c:v>4221.8999999999996</c:v>
                </c:pt>
                <c:pt idx="61">
                  <c:v>4219.38</c:v>
                </c:pt>
                <c:pt idx="62">
                  <c:v>4194.18</c:v>
                </c:pt>
                <c:pt idx="63">
                  <c:v>4172.3999999999996</c:v>
                </c:pt>
                <c:pt idx="64">
                  <c:v>4151.88</c:v>
                </c:pt>
                <c:pt idx="65">
                  <c:v>4086.72</c:v>
                </c:pt>
                <c:pt idx="66">
                  <c:v>4058.0999999999995</c:v>
                </c:pt>
                <c:pt idx="67">
                  <c:v>3967.2</c:v>
                </c:pt>
                <c:pt idx="68">
                  <c:v>3925.8</c:v>
                </c:pt>
                <c:pt idx="69">
                  <c:v>3834.5399999999995</c:v>
                </c:pt>
                <c:pt idx="70">
                  <c:v>3743.2799999999997</c:v>
                </c:pt>
                <c:pt idx="71">
                  <c:v>3710.52</c:v>
                </c:pt>
                <c:pt idx="72">
                  <c:v>3715.0199999999995</c:v>
                </c:pt>
                <c:pt idx="73">
                  <c:v>3724.7399999999993</c:v>
                </c:pt>
                <c:pt idx="74">
                  <c:v>3683.16</c:v>
                </c:pt>
                <c:pt idx="75">
                  <c:v>3619.62</c:v>
                </c:pt>
                <c:pt idx="76">
                  <c:v>3589.02</c:v>
                </c:pt>
                <c:pt idx="77">
                  <c:v>3545.8200000000006</c:v>
                </c:pt>
                <c:pt idx="78">
                  <c:v>3481.5599999999995</c:v>
                </c:pt>
                <c:pt idx="79">
                  <c:v>3468.4200000000005</c:v>
                </c:pt>
                <c:pt idx="80">
                  <c:v>3437.9999999999995</c:v>
                </c:pt>
                <c:pt idx="81">
                  <c:v>3439.62</c:v>
                </c:pt>
                <c:pt idx="82">
                  <c:v>3360.24</c:v>
                </c:pt>
                <c:pt idx="83">
                  <c:v>3321.54</c:v>
                </c:pt>
                <c:pt idx="84">
                  <c:v>3257.64</c:v>
                </c:pt>
                <c:pt idx="85">
                  <c:v>3195.18</c:v>
                </c:pt>
                <c:pt idx="86">
                  <c:v>3132.72</c:v>
                </c:pt>
                <c:pt idx="87">
                  <c:v>3138.12</c:v>
                </c:pt>
                <c:pt idx="88">
                  <c:v>3107.52</c:v>
                </c:pt>
                <c:pt idx="89">
                  <c:v>3035.16</c:v>
                </c:pt>
                <c:pt idx="90">
                  <c:v>2981.7</c:v>
                </c:pt>
                <c:pt idx="91">
                  <c:v>2961</c:v>
                </c:pt>
                <c:pt idx="92">
                  <c:v>2911.14</c:v>
                </c:pt>
                <c:pt idx="93">
                  <c:v>2883.24</c:v>
                </c:pt>
                <c:pt idx="94">
                  <c:v>2872.8</c:v>
                </c:pt>
                <c:pt idx="95">
                  <c:v>2863.98</c:v>
                </c:pt>
              </c:numCache>
            </c:numRef>
          </c:val>
          <c:smooth val="0"/>
        </c:ser>
        <c:ser>
          <c:idx val="160"/>
          <c:order val="159"/>
          <c:tx>
            <c:strRef>
              <c:f>'Energy Data'!$FF$104</c:f>
              <c:strCache>
                <c:ptCount val="1"/>
                <c:pt idx="0">
                  <c:v>8-Nov</c:v>
                </c:pt>
              </c:strCache>
            </c:strRef>
          </c:tx>
          <c:spPr>
            <a:ln w="34925" cap="rnd">
              <a:solidFill>
                <a:schemeClr val="accent5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Data'!$FF$105:$FF$200</c:f>
              <c:numCache>
                <c:formatCode>General</c:formatCode>
                <c:ptCount val="96"/>
                <c:pt idx="0">
                  <c:v>2845.8</c:v>
                </c:pt>
                <c:pt idx="1">
                  <c:v>2853.36</c:v>
                </c:pt>
                <c:pt idx="2">
                  <c:v>2844</c:v>
                </c:pt>
                <c:pt idx="3">
                  <c:v>2831.4</c:v>
                </c:pt>
                <c:pt idx="4">
                  <c:v>2813.04</c:v>
                </c:pt>
                <c:pt idx="5">
                  <c:v>2783.88</c:v>
                </c:pt>
                <c:pt idx="6">
                  <c:v>2759.76</c:v>
                </c:pt>
                <c:pt idx="7">
                  <c:v>2744.82</c:v>
                </c:pt>
                <c:pt idx="8">
                  <c:v>2744.28</c:v>
                </c:pt>
                <c:pt idx="9">
                  <c:v>2723.4</c:v>
                </c:pt>
                <c:pt idx="10">
                  <c:v>2735.28</c:v>
                </c:pt>
                <c:pt idx="11">
                  <c:v>2733.3</c:v>
                </c:pt>
                <c:pt idx="12">
                  <c:v>2736.36</c:v>
                </c:pt>
                <c:pt idx="13">
                  <c:v>2738.52</c:v>
                </c:pt>
                <c:pt idx="14">
                  <c:v>2734.02</c:v>
                </c:pt>
                <c:pt idx="15">
                  <c:v>2720.7</c:v>
                </c:pt>
                <c:pt idx="16">
                  <c:v>2737.08</c:v>
                </c:pt>
                <c:pt idx="17">
                  <c:v>2721.6</c:v>
                </c:pt>
                <c:pt idx="18">
                  <c:v>2736</c:v>
                </c:pt>
                <c:pt idx="19">
                  <c:v>2723.4</c:v>
                </c:pt>
                <c:pt idx="20">
                  <c:v>2732.22</c:v>
                </c:pt>
                <c:pt idx="21">
                  <c:v>2773.62</c:v>
                </c:pt>
                <c:pt idx="22">
                  <c:v>2914.74</c:v>
                </c:pt>
                <c:pt idx="23">
                  <c:v>2928.6</c:v>
                </c:pt>
                <c:pt idx="24">
                  <c:v>2951.64</c:v>
                </c:pt>
                <c:pt idx="25">
                  <c:v>3017.16</c:v>
                </c:pt>
                <c:pt idx="26">
                  <c:v>3265.02</c:v>
                </c:pt>
                <c:pt idx="27">
                  <c:v>3261.06</c:v>
                </c:pt>
                <c:pt idx="28">
                  <c:v>3274.56</c:v>
                </c:pt>
                <c:pt idx="29">
                  <c:v>3218.4</c:v>
                </c:pt>
                <c:pt idx="30">
                  <c:v>3180.24</c:v>
                </c:pt>
                <c:pt idx="31">
                  <c:v>3195.54</c:v>
                </c:pt>
                <c:pt idx="32">
                  <c:v>3183.3</c:v>
                </c:pt>
                <c:pt idx="33">
                  <c:v>3213.9</c:v>
                </c:pt>
                <c:pt idx="34">
                  <c:v>3250.98</c:v>
                </c:pt>
                <c:pt idx="35">
                  <c:v>3283.56</c:v>
                </c:pt>
                <c:pt idx="36">
                  <c:v>3304.26</c:v>
                </c:pt>
                <c:pt idx="37">
                  <c:v>3335.94</c:v>
                </c:pt>
                <c:pt idx="38">
                  <c:v>3384.54</c:v>
                </c:pt>
                <c:pt idx="39">
                  <c:v>3414.0599999999995</c:v>
                </c:pt>
                <c:pt idx="40">
                  <c:v>3451.68</c:v>
                </c:pt>
                <c:pt idx="41">
                  <c:v>3467.88</c:v>
                </c:pt>
                <c:pt idx="42">
                  <c:v>3482.1</c:v>
                </c:pt>
                <c:pt idx="43">
                  <c:v>3506.58</c:v>
                </c:pt>
                <c:pt idx="44">
                  <c:v>3492.54</c:v>
                </c:pt>
                <c:pt idx="45">
                  <c:v>3476.52</c:v>
                </c:pt>
                <c:pt idx="46">
                  <c:v>3525.66</c:v>
                </c:pt>
                <c:pt idx="47">
                  <c:v>3527.64</c:v>
                </c:pt>
                <c:pt idx="48">
                  <c:v>3584.3399999999997</c:v>
                </c:pt>
                <c:pt idx="49">
                  <c:v>3606.1200000000003</c:v>
                </c:pt>
                <c:pt idx="50">
                  <c:v>3632.58</c:v>
                </c:pt>
                <c:pt idx="51">
                  <c:v>3667.86</c:v>
                </c:pt>
                <c:pt idx="52">
                  <c:v>3651.8399999999997</c:v>
                </c:pt>
                <c:pt idx="53">
                  <c:v>3613.1400000000003</c:v>
                </c:pt>
                <c:pt idx="54">
                  <c:v>3600.5400000000004</c:v>
                </c:pt>
                <c:pt idx="55">
                  <c:v>3615.84</c:v>
                </c:pt>
                <c:pt idx="56">
                  <c:v>3634.7399999999993</c:v>
                </c:pt>
                <c:pt idx="57">
                  <c:v>3639.9600000000005</c:v>
                </c:pt>
                <c:pt idx="58">
                  <c:v>3614.5800000000004</c:v>
                </c:pt>
                <c:pt idx="59">
                  <c:v>3620.8799999999997</c:v>
                </c:pt>
                <c:pt idx="60">
                  <c:v>3625.56</c:v>
                </c:pt>
                <c:pt idx="61">
                  <c:v>3611.7000000000003</c:v>
                </c:pt>
                <c:pt idx="62">
                  <c:v>3580.38</c:v>
                </c:pt>
                <c:pt idx="63">
                  <c:v>3602.34</c:v>
                </c:pt>
                <c:pt idx="64">
                  <c:v>3591.1799999999994</c:v>
                </c:pt>
                <c:pt idx="65">
                  <c:v>3586.5000000000005</c:v>
                </c:pt>
                <c:pt idx="66">
                  <c:v>3568.1400000000003</c:v>
                </c:pt>
                <c:pt idx="67">
                  <c:v>3556.8</c:v>
                </c:pt>
                <c:pt idx="68">
                  <c:v>3530.1600000000003</c:v>
                </c:pt>
                <c:pt idx="69">
                  <c:v>3504.9600000000005</c:v>
                </c:pt>
                <c:pt idx="70">
                  <c:v>3457.98</c:v>
                </c:pt>
                <c:pt idx="71">
                  <c:v>3440.6999999999994</c:v>
                </c:pt>
                <c:pt idx="72">
                  <c:v>3492.54</c:v>
                </c:pt>
                <c:pt idx="73">
                  <c:v>3492.1800000000003</c:v>
                </c:pt>
                <c:pt idx="74">
                  <c:v>3463.56</c:v>
                </c:pt>
                <c:pt idx="75">
                  <c:v>3448.6200000000003</c:v>
                </c:pt>
                <c:pt idx="76">
                  <c:v>3435.48</c:v>
                </c:pt>
                <c:pt idx="77">
                  <c:v>3401.82</c:v>
                </c:pt>
                <c:pt idx="78">
                  <c:v>3352.5</c:v>
                </c:pt>
                <c:pt idx="79">
                  <c:v>3343.86</c:v>
                </c:pt>
                <c:pt idx="80">
                  <c:v>3346.74</c:v>
                </c:pt>
                <c:pt idx="81">
                  <c:v>3319.56</c:v>
                </c:pt>
                <c:pt idx="82">
                  <c:v>3308.76</c:v>
                </c:pt>
                <c:pt idx="83">
                  <c:v>3268.08</c:v>
                </c:pt>
                <c:pt idx="84">
                  <c:v>3234.06</c:v>
                </c:pt>
                <c:pt idx="85">
                  <c:v>3212.46</c:v>
                </c:pt>
                <c:pt idx="86">
                  <c:v>3151.98</c:v>
                </c:pt>
                <c:pt idx="87">
                  <c:v>3140.1</c:v>
                </c:pt>
                <c:pt idx="88">
                  <c:v>3131.46</c:v>
                </c:pt>
                <c:pt idx="89">
                  <c:v>3071.88</c:v>
                </c:pt>
                <c:pt idx="90">
                  <c:v>3038.76</c:v>
                </c:pt>
                <c:pt idx="91">
                  <c:v>3006.54</c:v>
                </c:pt>
                <c:pt idx="92">
                  <c:v>2968.38</c:v>
                </c:pt>
                <c:pt idx="93">
                  <c:v>2941.74</c:v>
                </c:pt>
                <c:pt idx="94">
                  <c:v>2925.9</c:v>
                </c:pt>
                <c:pt idx="95">
                  <c:v>2903.94</c:v>
                </c:pt>
              </c:numCache>
            </c:numRef>
          </c:val>
          <c:smooth val="0"/>
        </c:ser>
        <c:ser>
          <c:idx val="161"/>
          <c:order val="160"/>
          <c:tx>
            <c:strRef>
              <c:f>'Energy Data'!$FG$104</c:f>
              <c:strCache>
                <c:ptCount val="1"/>
                <c:pt idx="0">
                  <c:v>9-Nov</c:v>
                </c:pt>
              </c:strCache>
            </c:strRef>
          </c:tx>
          <c:spPr>
            <a:ln w="34925" cap="rnd">
              <a:solidFill>
                <a:schemeClr val="accent6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Data'!$FG$105:$FG$200</c:f>
              <c:numCache>
                <c:formatCode>General</c:formatCode>
                <c:ptCount val="96"/>
                <c:pt idx="0">
                  <c:v>2866.32</c:v>
                </c:pt>
                <c:pt idx="1">
                  <c:v>2871.36</c:v>
                </c:pt>
                <c:pt idx="2">
                  <c:v>2862.9</c:v>
                </c:pt>
                <c:pt idx="3">
                  <c:v>2855.7</c:v>
                </c:pt>
                <c:pt idx="4">
                  <c:v>2806.92</c:v>
                </c:pt>
                <c:pt idx="5">
                  <c:v>2785.14</c:v>
                </c:pt>
                <c:pt idx="6">
                  <c:v>2773.98</c:v>
                </c:pt>
                <c:pt idx="7">
                  <c:v>2772.9</c:v>
                </c:pt>
                <c:pt idx="8">
                  <c:v>2786.4</c:v>
                </c:pt>
                <c:pt idx="9">
                  <c:v>2764.8</c:v>
                </c:pt>
                <c:pt idx="10">
                  <c:v>2750.22</c:v>
                </c:pt>
                <c:pt idx="11">
                  <c:v>2762.1</c:v>
                </c:pt>
                <c:pt idx="12">
                  <c:v>2755.08</c:v>
                </c:pt>
                <c:pt idx="13">
                  <c:v>2771.64</c:v>
                </c:pt>
                <c:pt idx="14">
                  <c:v>2755.44</c:v>
                </c:pt>
                <c:pt idx="15">
                  <c:v>2764.98</c:v>
                </c:pt>
                <c:pt idx="16">
                  <c:v>2758.5</c:v>
                </c:pt>
                <c:pt idx="17">
                  <c:v>2755.98</c:v>
                </c:pt>
                <c:pt idx="18">
                  <c:v>2743.56</c:v>
                </c:pt>
                <c:pt idx="19">
                  <c:v>2746.62</c:v>
                </c:pt>
                <c:pt idx="20">
                  <c:v>2757.42</c:v>
                </c:pt>
                <c:pt idx="21">
                  <c:v>2840.4</c:v>
                </c:pt>
                <c:pt idx="22">
                  <c:v>2992.14</c:v>
                </c:pt>
                <c:pt idx="23">
                  <c:v>3010.68</c:v>
                </c:pt>
                <c:pt idx="24">
                  <c:v>3052.26</c:v>
                </c:pt>
                <c:pt idx="25">
                  <c:v>3162.24</c:v>
                </c:pt>
                <c:pt idx="26">
                  <c:v>3416.2200000000003</c:v>
                </c:pt>
                <c:pt idx="27">
                  <c:v>3484.26</c:v>
                </c:pt>
                <c:pt idx="28">
                  <c:v>3536.1</c:v>
                </c:pt>
                <c:pt idx="29">
                  <c:v>3521.7000000000003</c:v>
                </c:pt>
                <c:pt idx="30">
                  <c:v>3519.18</c:v>
                </c:pt>
                <c:pt idx="31">
                  <c:v>3537.7199999999993</c:v>
                </c:pt>
                <c:pt idx="32">
                  <c:v>3595.4999999999995</c:v>
                </c:pt>
                <c:pt idx="33">
                  <c:v>3675.24</c:v>
                </c:pt>
                <c:pt idx="34">
                  <c:v>3769.3800000000006</c:v>
                </c:pt>
                <c:pt idx="35">
                  <c:v>3853.6200000000003</c:v>
                </c:pt>
                <c:pt idx="36">
                  <c:v>3941.28</c:v>
                </c:pt>
                <c:pt idx="37">
                  <c:v>4006.0799999999995</c:v>
                </c:pt>
                <c:pt idx="38">
                  <c:v>4095.9</c:v>
                </c:pt>
                <c:pt idx="39">
                  <c:v>4115.7</c:v>
                </c:pt>
                <c:pt idx="40">
                  <c:v>4136.04</c:v>
                </c:pt>
                <c:pt idx="41">
                  <c:v>4194.18</c:v>
                </c:pt>
                <c:pt idx="42">
                  <c:v>4254.84</c:v>
                </c:pt>
                <c:pt idx="43">
                  <c:v>4264.5600000000004</c:v>
                </c:pt>
                <c:pt idx="44">
                  <c:v>4258.08</c:v>
                </c:pt>
                <c:pt idx="45">
                  <c:v>4255.0200000000004</c:v>
                </c:pt>
                <c:pt idx="46">
                  <c:v>4303.4399999999996</c:v>
                </c:pt>
                <c:pt idx="47">
                  <c:v>4343.9399999999996</c:v>
                </c:pt>
                <c:pt idx="48">
                  <c:v>4365.18</c:v>
                </c:pt>
                <c:pt idx="49">
                  <c:v>4327.92</c:v>
                </c:pt>
                <c:pt idx="50">
                  <c:v>4335.3</c:v>
                </c:pt>
                <c:pt idx="51">
                  <c:v>4354.0200000000004</c:v>
                </c:pt>
                <c:pt idx="52">
                  <c:v>4346.82</c:v>
                </c:pt>
                <c:pt idx="53">
                  <c:v>4379.76</c:v>
                </c:pt>
                <c:pt idx="54">
                  <c:v>4401.8999999999996</c:v>
                </c:pt>
                <c:pt idx="55">
                  <c:v>4418.46</c:v>
                </c:pt>
                <c:pt idx="56">
                  <c:v>4408.92</c:v>
                </c:pt>
                <c:pt idx="57">
                  <c:v>4444.38</c:v>
                </c:pt>
                <c:pt idx="58">
                  <c:v>4437.3599999999997</c:v>
                </c:pt>
                <c:pt idx="59">
                  <c:v>4422.0600000000004</c:v>
                </c:pt>
                <c:pt idx="60">
                  <c:v>4412.34</c:v>
                </c:pt>
                <c:pt idx="61">
                  <c:v>4420.08</c:v>
                </c:pt>
                <c:pt idx="62">
                  <c:v>4397.58</c:v>
                </c:pt>
                <c:pt idx="63">
                  <c:v>4377.0600000000004</c:v>
                </c:pt>
                <c:pt idx="64">
                  <c:v>4347.3599999999997</c:v>
                </c:pt>
                <c:pt idx="65">
                  <c:v>4342.1400000000003</c:v>
                </c:pt>
                <c:pt idx="66">
                  <c:v>4287.96</c:v>
                </c:pt>
                <c:pt idx="67">
                  <c:v>4203.3599999999997</c:v>
                </c:pt>
                <c:pt idx="68">
                  <c:v>4138.92</c:v>
                </c:pt>
                <c:pt idx="69">
                  <c:v>4097.7</c:v>
                </c:pt>
                <c:pt idx="70">
                  <c:v>4020.66</c:v>
                </c:pt>
                <c:pt idx="71">
                  <c:v>4024.8</c:v>
                </c:pt>
                <c:pt idx="72">
                  <c:v>4027.5</c:v>
                </c:pt>
                <c:pt idx="73">
                  <c:v>3979.26</c:v>
                </c:pt>
                <c:pt idx="74">
                  <c:v>3923.82</c:v>
                </c:pt>
                <c:pt idx="75">
                  <c:v>3895.0199999999995</c:v>
                </c:pt>
                <c:pt idx="76">
                  <c:v>3872.16</c:v>
                </c:pt>
                <c:pt idx="77">
                  <c:v>3836.8800000000006</c:v>
                </c:pt>
                <c:pt idx="78">
                  <c:v>3729.9600000000005</c:v>
                </c:pt>
                <c:pt idx="79">
                  <c:v>3662.64</c:v>
                </c:pt>
                <c:pt idx="80">
                  <c:v>3652.92</c:v>
                </c:pt>
                <c:pt idx="81">
                  <c:v>3614.4</c:v>
                </c:pt>
                <c:pt idx="82">
                  <c:v>3540.7799999999997</c:v>
                </c:pt>
                <c:pt idx="83">
                  <c:v>3502.98</c:v>
                </c:pt>
                <c:pt idx="84">
                  <c:v>3444.12</c:v>
                </c:pt>
                <c:pt idx="85">
                  <c:v>3400.92</c:v>
                </c:pt>
                <c:pt idx="86">
                  <c:v>3341.7</c:v>
                </c:pt>
                <c:pt idx="87">
                  <c:v>3311.64</c:v>
                </c:pt>
                <c:pt idx="88">
                  <c:v>3273.84</c:v>
                </c:pt>
                <c:pt idx="89">
                  <c:v>3203.1</c:v>
                </c:pt>
                <c:pt idx="90">
                  <c:v>3156.3</c:v>
                </c:pt>
                <c:pt idx="91">
                  <c:v>3133.98</c:v>
                </c:pt>
                <c:pt idx="92">
                  <c:v>3088.26</c:v>
                </c:pt>
                <c:pt idx="93">
                  <c:v>3056.4</c:v>
                </c:pt>
                <c:pt idx="94">
                  <c:v>3040.92</c:v>
                </c:pt>
                <c:pt idx="95">
                  <c:v>3017.34</c:v>
                </c:pt>
              </c:numCache>
            </c:numRef>
          </c:val>
          <c:smooth val="0"/>
        </c:ser>
        <c:ser>
          <c:idx val="162"/>
          <c:order val="161"/>
          <c:tx>
            <c:strRef>
              <c:f>'Energy Data'!$FH$104</c:f>
              <c:strCache>
                <c:ptCount val="1"/>
                <c:pt idx="0">
                  <c:v>11/10/2016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Data'!$FH$105:$FH$200</c:f>
              <c:numCache>
                <c:formatCode>General</c:formatCode>
                <c:ptCount val="96"/>
                <c:pt idx="0">
                  <c:v>2988.54</c:v>
                </c:pt>
                <c:pt idx="1">
                  <c:v>2966.22</c:v>
                </c:pt>
                <c:pt idx="2">
                  <c:v>2924.82</c:v>
                </c:pt>
                <c:pt idx="3">
                  <c:v>2901.6</c:v>
                </c:pt>
                <c:pt idx="4">
                  <c:v>2872.08</c:v>
                </c:pt>
                <c:pt idx="5">
                  <c:v>2849.76</c:v>
                </c:pt>
                <c:pt idx="6">
                  <c:v>2837.7</c:v>
                </c:pt>
                <c:pt idx="7">
                  <c:v>2830.68</c:v>
                </c:pt>
                <c:pt idx="8">
                  <c:v>2828.16</c:v>
                </c:pt>
                <c:pt idx="9">
                  <c:v>2813.94</c:v>
                </c:pt>
                <c:pt idx="10">
                  <c:v>2800.98</c:v>
                </c:pt>
                <c:pt idx="11">
                  <c:v>2791.26</c:v>
                </c:pt>
                <c:pt idx="12">
                  <c:v>2778.66</c:v>
                </c:pt>
                <c:pt idx="13">
                  <c:v>2800.08</c:v>
                </c:pt>
                <c:pt idx="14">
                  <c:v>2775.6</c:v>
                </c:pt>
                <c:pt idx="15">
                  <c:v>2771.1</c:v>
                </c:pt>
                <c:pt idx="16">
                  <c:v>2766.6</c:v>
                </c:pt>
                <c:pt idx="17">
                  <c:v>2750.4</c:v>
                </c:pt>
                <c:pt idx="18">
                  <c:v>2758.32</c:v>
                </c:pt>
                <c:pt idx="19">
                  <c:v>2773.44</c:v>
                </c:pt>
                <c:pt idx="20">
                  <c:v>2785.5</c:v>
                </c:pt>
                <c:pt idx="21">
                  <c:v>2844.72</c:v>
                </c:pt>
                <c:pt idx="22">
                  <c:v>2978.64</c:v>
                </c:pt>
                <c:pt idx="23">
                  <c:v>2992.5</c:v>
                </c:pt>
                <c:pt idx="24">
                  <c:v>3033.9</c:v>
                </c:pt>
                <c:pt idx="25">
                  <c:v>3164.58</c:v>
                </c:pt>
                <c:pt idx="26">
                  <c:v>3397.32</c:v>
                </c:pt>
                <c:pt idx="27">
                  <c:v>3457.98</c:v>
                </c:pt>
                <c:pt idx="28">
                  <c:v>3459.42</c:v>
                </c:pt>
                <c:pt idx="29">
                  <c:v>3478.1400000000003</c:v>
                </c:pt>
                <c:pt idx="30">
                  <c:v>3502.44</c:v>
                </c:pt>
                <c:pt idx="31">
                  <c:v>3546.72</c:v>
                </c:pt>
                <c:pt idx="32">
                  <c:v>3593.5200000000004</c:v>
                </c:pt>
                <c:pt idx="33">
                  <c:v>3692.88</c:v>
                </c:pt>
                <c:pt idx="34">
                  <c:v>3804.66</c:v>
                </c:pt>
                <c:pt idx="35">
                  <c:v>3893.4</c:v>
                </c:pt>
                <c:pt idx="36">
                  <c:v>3974.22</c:v>
                </c:pt>
                <c:pt idx="37">
                  <c:v>4016.16</c:v>
                </c:pt>
                <c:pt idx="38">
                  <c:v>4088.7</c:v>
                </c:pt>
                <c:pt idx="39">
                  <c:v>4136.58</c:v>
                </c:pt>
                <c:pt idx="40">
                  <c:v>4174.92</c:v>
                </c:pt>
                <c:pt idx="41">
                  <c:v>4192.0200000000004</c:v>
                </c:pt>
                <c:pt idx="42">
                  <c:v>4242.0600000000004</c:v>
                </c:pt>
                <c:pt idx="43">
                  <c:v>4252.68</c:v>
                </c:pt>
                <c:pt idx="44">
                  <c:v>4278.24</c:v>
                </c:pt>
                <c:pt idx="45">
                  <c:v>4304.5200000000004</c:v>
                </c:pt>
                <c:pt idx="46">
                  <c:v>4323.24</c:v>
                </c:pt>
                <c:pt idx="47">
                  <c:v>4335.4799999999996</c:v>
                </c:pt>
                <c:pt idx="48">
                  <c:v>4373.1000000000004</c:v>
                </c:pt>
                <c:pt idx="49">
                  <c:v>4379.58</c:v>
                </c:pt>
                <c:pt idx="50">
                  <c:v>4396.5</c:v>
                </c:pt>
                <c:pt idx="51">
                  <c:v>4400.6400000000003</c:v>
                </c:pt>
                <c:pt idx="52">
                  <c:v>4382.82</c:v>
                </c:pt>
                <c:pt idx="53">
                  <c:v>4405.1400000000003</c:v>
                </c:pt>
                <c:pt idx="54">
                  <c:v>4442.58</c:v>
                </c:pt>
                <c:pt idx="55">
                  <c:v>4441.5</c:v>
                </c:pt>
                <c:pt idx="56">
                  <c:v>4436.6400000000003</c:v>
                </c:pt>
                <c:pt idx="57">
                  <c:v>4462.92</c:v>
                </c:pt>
                <c:pt idx="58">
                  <c:v>4436.28</c:v>
                </c:pt>
                <c:pt idx="59">
                  <c:v>4430.5200000000004</c:v>
                </c:pt>
                <c:pt idx="60">
                  <c:v>4422.6000000000004</c:v>
                </c:pt>
                <c:pt idx="61">
                  <c:v>4437.18</c:v>
                </c:pt>
                <c:pt idx="62">
                  <c:v>4419.54</c:v>
                </c:pt>
                <c:pt idx="63">
                  <c:v>4374</c:v>
                </c:pt>
                <c:pt idx="64">
                  <c:v>4355.46</c:v>
                </c:pt>
                <c:pt idx="65">
                  <c:v>4336.38</c:v>
                </c:pt>
                <c:pt idx="66">
                  <c:v>4277.34</c:v>
                </c:pt>
                <c:pt idx="67">
                  <c:v>4218.3</c:v>
                </c:pt>
                <c:pt idx="68">
                  <c:v>4169.34</c:v>
                </c:pt>
                <c:pt idx="69">
                  <c:v>4078.8000000000006</c:v>
                </c:pt>
                <c:pt idx="70">
                  <c:v>3988.6200000000003</c:v>
                </c:pt>
                <c:pt idx="71">
                  <c:v>3969.5399999999995</c:v>
                </c:pt>
                <c:pt idx="72">
                  <c:v>3952.44</c:v>
                </c:pt>
                <c:pt idx="73">
                  <c:v>3965.04</c:v>
                </c:pt>
                <c:pt idx="74">
                  <c:v>3900.24</c:v>
                </c:pt>
                <c:pt idx="75">
                  <c:v>3886.2</c:v>
                </c:pt>
                <c:pt idx="76">
                  <c:v>3850.0199999999995</c:v>
                </c:pt>
                <c:pt idx="77">
                  <c:v>3811.14</c:v>
                </c:pt>
                <c:pt idx="78">
                  <c:v>3728.5200000000004</c:v>
                </c:pt>
                <c:pt idx="79">
                  <c:v>3705.1199999999994</c:v>
                </c:pt>
                <c:pt idx="80">
                  <c:v>3618.36</c:v>
                </c:pt>
                <c:pt idx="81">
                  <c:v>3548.5200000000004</c:v>
                </c:pt>
                <c:pt idx="82">
                  <c:v>3502.98</c:v>
                </c:pt>
                <c:pt idx="83">
                  <c:v>3484.08</c:v>
                </c:pt>
                <c:pt idx="84">
                  <c:v>3463.3799999999997</c:v>
                </c:pt>
                <c:pt idx="85">
                  <c:v>3409.56</c:v>
                </c:pt>
                <c:pt idx="86">
                  <c:v>3369.42</c:v>
                </c:pt>
                <c:pt idx="87">
                  <c:v>3314.7</c:v>
                </c:pt>
                <c:pt idx="88">
                  <c:v>3241.8</c:v>
                </c:pt>
                <c:pt idx="89">
                  <c:v>3169.62</c:v>
                </c:pt>
                <c:pt idx="90">
                  <c:v>3110.76</c:v>
                </c:pt>
                <c:pt idx="91">
                  <c:v>3101.58</c:v>
                </c:pt>
                <c:pt idx="92">
                  <c:v>3061.98</c:v>
                </c:pt>
                <c:pt idx="93">
                  <c:v>3018.06</c:v>
                </c:pt>
                <c:pt idx="94">
                  <c:v>3007.08</c:v>
                </c:pt>
                <c:pt idx="95">
                  <c:v>2982.42</c:v>
                </c:pt>
              </c:numCache>
            </c:numRef>
          </c:val>
          <c:smooth val="0"/>
        </c:ser>
        <c:ser>
          <c:idx val="163"/>
          <c:order val="162"/>
          <c:tx>
            <c:strRef>
              <c:f>'Energy Data'!$FI$104</c:f>
              <c:strCache>
                <c:ptCount val="1"/>
                <c:pt idx="0">
                  <c:v>11/11/2016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Data'!$FI$105:$FI$200</c:f>
              <c:numCache>
                <c:formatCode>General</c:formatCode>
                <c:ptCount val="96"/>
                <c:pt idx="0">
                  <c:v>2948.22</c:v>
                </c:pt>
                <c:pt idx="1">
                  <c:v>2938.32</c:v>
                </c:pt>
                <c:pt idx="2">
                  <c:v>2959.56</c:v>
                </c:pt>
                <c:pt idx="3">
                  <c:v>2952.54</c:v>
                </c:pt>
                <c:pt idx="4">
                  <c:v>2925.72</c:v>
                </c:pt>
                <c:pt idx="5">
                  <c:v>2921.04</c:v>
                </c:pt>
                <c:pt idx="6">
                  <c:v>2910.96</c:v>
                </c:pt>
                <c:pt idx="7">
                  <c:v>2901.24</c:v>
                </c:pt>
                <c:pt idx="8">
                  <c:v>2885.94</c:v>
                </c:pt>
                <c:pt idx="9">
                  <c:v>2873.52</c:v>
                </c:pt>
                <c:pt idx="10">
                  <c:v>2867.4</c:v>
                </c:pt>
                <c:pt idx="11">
                  <c:v>2869.74</c:v>
                </c:pt>
                <c:pt idx="12">
                  <c:v>2855.7</c:v>
                </c:pt>
                <c:pt idx="13">
                  <c:v>2851.92</c:v>
                </c:pt>
                <c:pt idx="14">
                  <c:v>2846.88</c:v>
                </c:pt>
                <c:pt idx="15">
                  <c:v>2851.74</c:v>
                </c:pt>
                <c:pt idx="16">
                  <c:v>2848.32</c:v>
                </c:pt>
                <c:pt idx="17">
                  <c:v>2854.8</c:v>
                </c:pt>
                <c:pt idx="18">
                  <c:v>2840.76</c:v>
                </c:pt>
                <c:pt idx="19">
                  <c:v>2843.28</c:v>
                </c:pt>
                <c:pt idx="20">
                  <c:v>2828.52</c:v>
                </c:pt>
                <c:pt idx="21">
                  <c:v>2854.98</c:v>
                </c:pt>
                <c:pt idx="22">
                  <c:v>2964.24</c:v>
                </c:pt>
                <c:pt idx="23">
                  <c:v>2982.96</c:v>
                </c:pt>
                <c:pt idx="24">
                  <c:v>3013.74</c:v>
                </c:pt>
                <c:pt idx="25">
                  <c:v>3088.44</c:v>
                </c:pt>
                <c:pt idx="26">
                  <c:v>3308.22</c:v>
                </c:pt>
                <c:pt idx="27">
                  <c:v>3349.44</c:v>
                </c:pt>
                <c:pt idx="28">
                  <c:v>3331.26</c:v>
                </c:pt>
                <c:pt idx="29">
                  <c:v>3254.76</c:v>
                </c:pt>
                <c:pt idx="30">
                  <c:v>3268.08</c:v>
                </c:pt>
                <c:pt idx="31">
                  <c:v>3276.54</c:v>
                </c:pt>
                <c:pt idx="32">
                  <c:v>3281.04</c:v>
                </c:pt>
                <c:pt idx="33">
                  <c:v>3323.52</c:v>
                </c:pt>
                <c:pt idx="34">
                  <c:v>3372.66</c:v>
                </c:pt>
                <c:pt idx="35">
                  <c:v>3437.28</c:v>
                </c:pt>
                <c:pt idx="36">
                  <c:v>3488.22</c:v>
                </c:pt>
                <c:pt idx="37">
                  <c:v>3524.5800000000004</c:v>
                </c:pt>
                <c:pt idx="38">
                  <c:v>3561.8399999999997</c:v>
                </c:pt>
                <c:pt idx="39">
                  <c:v>3594.9600000000005</c:v>
                </c:pt>
                <c:pt idx="40">
                  <c:v>3621.6000000000004</c:v>
                </c:pt>
                <c:pt idx="41">
                  <c:v>3652.02</c:v>
                </c:pt>
                <c:pt idx="42">
                  <c:v>3666.24</c:v>
                </c:pt>
                <c:pt idx="43">
                  <c:v>3673.44</c:v>
                </c:pt>
                <c:pt idx="44">
                  <c:v>3682.2600000000007</c:v>
                </c:pt>
                <c:pt idx="45">
                  <c:v>3673.08</c:v>
                </c:pt>
                <c:pt idx="46">
                  <c:v>3711.6000000000004</c:v>
                </c:pt>
                <c:pt idx="47">
                  <c:v>3709.26</c:v>
                </c:pt>
                <c:pt idx="48">
                  <c:v>3720.0600000000004</c:v>
                </c:pt>
                <c:pt idx="49">
                  <c:v>3717.7199999999993</c:v>
                </c:pt>
                <c:pt idx="50">
                  <c:v>3757.1399999999994</c:v>
                </c:pt>
                <c:pt idx="51">
                  <c:v>3738.9599999999996</c:v>
                </c:pt>
                <c:pt idx="52">
                  <c:v>3718.08</c:v>
                </c:pt>
                <c:pt idx="53">
                  <c:v>3731.9399999999996</c:v>
                </c:pt>
                <c:pt idx="54">
                  <c:v>3719.1599999999994</c:v>
                </c:pt>
                <c:pt idx="55">
                  <c:v>3703.6799999999994</c:v>
                </c:pt>
                <c:pt idx="56">
                  <c:v>3713.4</c:v>
                </c:pt>
                <c:pt idx="57">
                  <c:v>3730.14</c:v>
                </c:pt>
                <c:pt idx="58">
                  <c:v>3712.5</c:v>
                </c:pt>
                <c:pt idx="59">
                  <c:v>3717.3600000000006</c:v>
                </c:pt>
                <c:pt idx="60">
                  <c:v>3725.1</c:v>
                </c:pt>
                <c:pt idx="61">
                  <c:v>3693.4200000000005</c:v>
                </c:pt>
                <c:pt idx="62">
                  <c:v>3709.26</c:v>
                </c:pt>
                <c:pt idx="63">
                  <c:v>3710.8799999999997</c:v>
                </c:pt>
                <c:pt idx="64">
                  <c:v>3733.3799999999997</c:v>
                </c:pt>
                <c:pt idx="65">
                  <c:v>3709.62</c:v>
                </c:pt>
                <c:pt idx="66">
                  <c:v>3690</c:v>
                </c:pt>
                <c:pt idx="67">
                  <c:v>3714.3</c:v>
                </c:pt>
                <c:pt idx="68">
                  <c:v>3696.1200000000003</c:v>
                </c:pt>
                <c:pt idx="69">
                  <c:v>3656.7000000000003</c:v>
                </c:pt>
                <c:pt idx="70">
                  <c:v>3655.26</c:v>
                </c:pt>
                <c:pt idx="71">
                  <c:v>3684.6</c:v>
                </c:pt>
                <c:pt idx="72">
                  <c:v>3729.24</c:v>
                </c:pt>
                <c:pt idx="73">
                  <c:v>3745.62</c:v>
                </c:pt>
                <c:pt idx="74">
                  <c:v>3736.2599999999998</c:v>
                </c:pt>
                <c:pt idx="75">
                  <c:v>3715.9200000000005</c:v>
                </c:pt>
                <c:pt idx="76">
                  <c:v>3679.9199999999996</c:v>
                </c:pt>
                <c:pt idx="77">
                  <c:v>3648.9599999999996</c:v>
                </c:pt>
                <c:pt idx="78">
                  <c:v>3549.78</c:v>
                </c:pt>
                <c:pt idx="79">
                  <c:v>3564.18</c:v>
                </c:pt>
                <c:pt idx="80">
                  <c:v>3570.48</c:v>
                </c:pt>
                <c:pt idx="81">
                  <c:v>3523.5</c:v>
                </c:pt>
                <c:pt idx="82">
                  <c:v>3488.0400000000004</c:v>
                </c:pt>
                <c:pt idx="83">
                  <c:v>3471.48</c:v>
                </c:pt>
                <c:pt idx="84">
                  <c:v>3444.66</c:v>
                </c:pt>
                <c:pt idx="85">
                  <c:v>3404.88</c:v>
                </c:pt>
                <c:pt idx="86">
                  <c:v>3363.3</c:v>
                </c:pt>
                <c:pt idx="87">
                  <c:v>3355.2</c:v>
                </c:pt>
                <c:pt idx="88">
                  <c:v>3327.48</c:v>
                </c:pt>
                <c:pt idx="89">
                  <c:v>3263.76</c:v>
                </c:pt>
                <c:pt idx="90">
                  <c:v>3195</c:v>
                </c:pt>
                <c:pt idx="91">
                  <c:v>3183.66</c:v>
                </c:pt>
                <c:pt idx="92">
                  <c:v>3149.1</c:v>
                </c:pt>
                <c:pt idx="93">
                  <c:v>3110.76</c:v>
                </c:pt>
                <c:pt idx="94">
                  <c:v>3092.94</c:v>
                </c:pt>
                <c:pt idx="95">
                  <c:v>3067.92</c:v>
                </c:pt>
              </c:numCache>
            </c:numRef>
          </c:val>
          <c:smooth val="0"/>
        </c:ser>
        <c:ser>
          <c:idx val="164"/>
          <c:order val="163"/>
          <c:tx>
            <c:strRef>
              <c:f>'Energy Data'!$FJ$104</c:f>
              <c:strCache>
                <c:ptCount val="1"/>
                <c:pt idx="0">
                  <c:v>11/12/2016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Data'!$FJ$105:$FJ$200</c:f>
              <c:numCache>
                <c:formatCode>General</c:formatCode>
                <c:ptCount val="96"/>
                <c:pt idx="0">
                  <c:v>3041.64</c:v>
                </c:pt>
                <c:pt idx="1">
                  <c:v>3011.58</c:v>
                </c:pt>
                <c:pt idx="2">
                  <c:v>3011.4</c:v>
                </c:pt>
                <c:pt idx="3">
                  <c:v>2996.46</c:v>
                </c:pt>
                <c:pt idx="4">
                  <c:v>2960.64</c:v>
                </c:pt>
                <c:pt idx="5">
                  <c:v>2936.7</c:v>
                </c:pt>
                <c:pt idx="6">
                  <c:v>2928.42</c:v>
                </c:pt>
                <c:pt idx="7">
                  <c:v>2919.78</c:v>
                </c:pt>
                <c:pt idx="8">
                  <c:v>2895.66</c:v>
                </c:pt>
                <c:pt idx="9">
                  <c:v>2905.38</c:v>
                </c:pt>
                <c:pt idx="10">
                  <c:v>2895.12</c:v>
                </c:pt>
                <c:pt idx="11">
                  <c:v>2891.52</c:v>
                </c:pt>
                <c:pt idx="12">
                  <c:v>2883.96</c:v>
                </c:pt>
                <c:pt idx="13">
                  <c:v>2880</c:v>
                </c:pt>
                <c:pt idx="14">
                  <c:v>2865.24</c:v>
                </c:pt>
                <c:pt idx="15">
                  <c:v>2857.86</c:v>
                </c:pt>
                <c:pt idx="16">
                  <c:v>2853</c:v>
                </c:pt>
                <c:pt idx="17">
                  <c:v>2817.36</c:v>
                </c:pt>
                <c:pt idx="18">
                  <c:v>2806.92</c:v>
                </c:pt>
                <c:pt idx="19">
                  <c:v>2824.38</c:v>
                </c:pt>
                <c:pt idx="20">
                  <c:v>2798.1</c:v>
                </c:pt>
                <c:pt idx="21">
                  <c:v>2818.44</c:v>
                </c:pt>
                <c:pt idx="22">
                  <c:v>2895.3</c:v>
                </c:pt>
                <c:pt idx="23">
                  <c:v>2886.3</c:v>
                </c:pt>
                <c:pt idx="24">
                  <c:v>2910.06</c:v>
                </c:pt>
                <c:pt idx="25">
                  <c:v>2903.22</c:v>
                </c:pt>
                <c:pt idx="26">
                  <c:v>2929.86</c:v>
                </c:pt>
                <c:pt idx="27">
                  <c:v>2945.88</c:v>
                </c:pt>
                <c:pt idx="28">
                  <c:v>2941.02</c:v>
                </c:pt>
                <c:pt idx="29">
                  <c:v>2978.28</c:v>
                </c:pt>
                <c:pt idx="30">
                  <c:v>3071.52</c:v>
                </c:pt>
                <c:pt idx="31">
                  <c:v>3066.48</c:v>
                </c:pt>
                <c:pt idx="32">
                  <c:v>3083.04</c:v>
                </c:pt>
                <c:pt idx="33">
                  <c:v>3156.12</c:v>
                </c:pt>
                <c:pt idx="34">
                  <c:v>3274.92</c:v>
                </c:pt>
                <c:pt idx="35">
                  <c:v>3349.26</c:v>
                </c:pt>
                <c:pt idx="36">
                  <c:v>3360.42</c:v>
                </c:pt>
                <c:pt idx="37">
                  <c:v>3382.56</c:v>
                </c:pt>
                <c:pt idx="38">
                  <c:v>3407.94</c:v>
                </c:pt>
                <c:pt idx="39">
                  <c:v>3417.8400000000006</c:v>
                </c:pt>
                <c:pt idx="40">
                  <c:v>3442.1399999999994</c:v>
                </c:pt>
                <c:pt idx="41">
                  <c:v>3429.18</c:v>
                </c:pt>
                <c:pt idx="42">
                  <c:v>3441.7800000000007</c:v>
                </c:pt>
                <c:pt idx="43">
                  <c:v>3446.28</c:v>
                </c:pt>
                <c:pt idx="44">
                  <c:v>3455.8200000000006</c:v>
                </c:pt>
                <c:pt idx="45">
                  <c:v>3448.6200000000003</c:v>
                </c:pt>
                <c:pt idx="46">
                  <c:v>3488.7599999999998</c:v>
                </c:pt>
                <c:pt idx="47">
                  <c:v>3506.4000000000005</c:v>
                </c:pt>
                <c:pt idx="48">
                  <c:v>3521.34</c:v>
                </c:pt>
                <c:pt idx="49">
                  <c:v>3555.5400000000004</c:v>
                </c:pt>
                <c:pt idx="50">
                  <c:v>3558.4200000000005</c:v>
                </c:pt>
                <c:pt idx="51">
                  <c:v>3582.1800000000003</c:v>
                </c:pt>
                <c:pt idx="52">
                  <c:v>3601.8</c:v>
                </c:pt>
                <c:pt idx="53">
                  <c:v>3606.3000000000006</c:v>
                </c:pt>
                <c:pt idx="54">
                  <c:v>3603.4200000000005</c:v>
                </c:pt>
                <c:pt idx="55">
                  <c:v>3614.22</c:v>
                </c:pt>
                <c:pt idx="56">
                  <c:v>3584.1599999999994</c:v>
                </c:pt>
                <c:pt idx="57">
                  <c:v>3600.18</c:v>
                </c:pt>
                <c:pt idx="58">
                  <c:v>3587.22</c:v>
                </c:pt>
                <c:pt idx="59">
                  <c:v>3566.8800000000006</c:v>
                </c:pt>
                <c:pt idx="60">
                  <c:v>3552.6600000000003</c:v>
                </c:pt>
                <c:pt idx="61">
                  <c:v>3565.26</c:v>
                </c:pt>
                <c:pt idx="62">
                  <c:v>3536.4599999999996</c:v>
                </c:pt>
                <c:pt idx="63">
                  <c:v>3548.7</c:v>
                </c:pt>
                <c:pt idx="64">
                  <c:v>3528.9000000000005</c:v>
                </c:pt>
                <c:pt idx="65">
                  <c:v>3514.6800000000003</c:v>
                </c:pt>
                <c:pt idx="66">
                  <c:v>3502.44</c:v>
                </c:pt>
                <c:pt idx="67">
                  <c:v>3494.88</c:v>
                </c:pt>
                <c:pt idx="68">
                  <c:v>3482.28</c:v>
                </c:pt>
                <c:pt idx="69">
                  <c:v>3444.12</c:v>
                </c:pt>
                <c:pt idx="70">
                  <c:v>3387.78</c:v>
                </c:pt>
                <c:pt idx="71">
                  <c:v>3427.02</c:v>
                </c:pt>
                <c:pt idx="72">
                  <c:v>3444.12</c:v>
                </c:pt>
                <c:pt idx="73">
                  <c:v>3429.72</c:v>
                </c:pt>
                <c:pt idx="74">
                  <c:v>3392.46</c:v>
                </c:pt>
                <c:pt idx="75">
                  <c:v>3396.96</c:v>
                </c:pt>
                <c:pt idx="76">
                  <c:v>3389.58</c:v>
                </c:pt>
                <c:pt idx="77">
                  <c:v>3375.18</c:v>
                </c:pt>
                <c:pt idx="78">
                  <c:v>3351.78</c:v>
                </c:pt>
                <c:pt idx="79">
                  <c:v>3321.54</c:v>
                </c:pt>
                <c:pt idx="80">
                  <c:v>3286.44</c:v>
                </c:pt>
                <c:pt idx="81">
                  <c:v>3247.2</c:v>
                </c:pt>
                <c:pt idx="82">
                  <c:v>3227.22</c:v>
                </c:pt>
                <c:pt idx="83">
                  <c:v>3230.1</c:v>
                </c:pt>
                <c:pt idx="84">
                  <c:v>3217.14</c:v>
                </c:pt>
                <c:pt idx="85">
                  <c:v>3162.96</c:v>
                </c:pt>
                <c:pt idx="86">
                  <c:v>3153.78</c:v>
                </c:pt>
                <c:pt idx="87">
                  <c:v>3165.84</c:v>
                </c:pt>
                <c:pt idx="88">
                  <c:v>3130.74</c:v>
                </c:pt>
                <c:pt idx="89">
                  <c:v>3099.78</c:v>
                </c:pt>
                <c:pt idx="90">
                  <c:v>3080.34</c:v>
                </c:pt>
                <c:pt idx="91">
                  <c:v>3060</c:v>
                </c:pt>
                <c:pt idx="92">
                  <c:v>3034.8</c:v>
                </c:pt>
                <c:pt idx="93">
                  <c:v>3006</c:v>
                </c:pt>
                <c:pt idx="94">
                  <c:v>2982.42</c:v>
                </c:pt>
                <c:pt idx="95">
                  <c:v>2981.52</c:v>
                </c:pt>
              </c:numCache>
            </c:numRef>
          </c:val>
          <c:smooth val="0"/>
        </c:ser>
        <c:ser>
          <c:idx val="165"/>
          <c:order val="164"/>
          <c:tx>
            <c:strRef>
              <c:f>'Energy Data'!$FK$104</c:f>
              <c:strCache>
                <c:ptCount val="1"/>
                <c:pt idx="0">
                  <c:v>13-Nov</c:v>
                </c:pt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Data'!$FK$105:$FK$200</c:f>
              <c:numCache>
                <c:formatCode>General</c:formatCode>
                <c:ptCount val="96"/>
                <c:pt idx="0">
                  <c:v>2979.18</c:v>
                </c:pt>
                <c:pt idx="1">
                  <c:v>2961</c:v>
                </c:pt>
                <c:pt idx="2">
                  <c:v>2968.56</c:v>
                </c:pt>
                <c:pt idx="3">
                  <c:v>2932.38</c:v>
                </c:pt>
                <c:pt idx="4">
                  <c:v>2911.68</c:v>
                </c:pt>
                <c:pt idx="5">
                  <c:v>2903.22</c:v>
                </c:pt>
                <c:pt idx="6">
                  <c:v>2867.04</c:v>
                </c:pt>
                <c:pt idx="7">
                  <c:v>2866.68</c:v>
                </c:pt>
                <c:pt idx="8">
                  <c:v>2838.24</c:v>
                </c:pt>
                <c:pt idx="9">
                  <c:v>2826.54</c:v>
                </c:pt>
                <c:pt idx="10">
                  <c:v>2816.1</c:v>
                </c:pt>
                <c:pt idx="11">
                  <c:v>2823.84</c:v>
                </c:pt>
                <c:pt idx="12">
                  <c:v>2788.92</c:v>
                </c:pt>
                <c:pt idx="13">
                  <c:v>2773.44</c:v>
                </c:pt>
                <c:pt idx="14">
                  <c:v>2773.44</c:v>
                </c:pt>
                <c:pt idx="15">
                  <c:v>2785.14</c:v>
                </c:pt>
                <c:pt idx="16">
                  <c:v>2763</c:v>
                </c:pt>
                <c:pt idx="17">
                  <c:v>2789.82</c:v>
                </c:pt>
                <c:pt idx="18">
                  <c:v>2765.7</c:v>
                </c:pt>
                <c:pt idx="19">
                  <c:v>2788.38</c:v>
                </c:pt>
                <c:pt idx="20">
                  <c:v>2763.54</c:v>
                </c:pt>
                <c:pt idx="21">
                  <c:v>2787.12</c:v>
                </c:pt>
                <c:pt idx="22">
                  <c:v>2864.34</c:v>
                </c:pt>
                <c:pt idx="23">
                  <c:v>2855.88</c:v>
                </c:pt>
                <c:pt idx="24">
                  <c:v>2880.9</c:v>
                </c:pt>
                <c:pt idx="25">
                  <c:v>2949.66</c:v>
                </c:pt>
                <c:pt idx="26">
                  <c:v>3036.24</c:v>
                </c:pt>
                <c:pt idx="27">
                  <c:v>3050.64</c:v>
                </c:pt>
                <c:pt idx="28">
                  <c:v>3017.7</c:v>
                </c:pt>
                <c:pt idx="29">
                  <c:v>3026.88</c:v>
                </c:pt>
                <c:pt idx="30">
                  <c:v>3035.34</c:v>
                </c:pt>
                <c:pt idx="31">
                  <c:v>3067.2</c:v>
                </c:pt>
                <c:pt idx="32">
                  <c:v>3056.94</c:v>
                </c:pt>
                <c:pt idx="33">
                  <c:v>3137.76</c:v>
                </c:pt>
                <c:pt idx="34">
                  <c:v>3164.76</c:v>
                </c:pt>
                <c:pt idx="35">
                  <c:v>3202.56</c:v>
                </c:pt>
                <c:pt idx="36">
                  <c:v>3241.8</c:v>
                </c:pt>
                <c:pt idx="37">
                  <c:v>3241.44</c:v>
                </c:pt>
                <c:pt idx="38">
                  <c:v>3304.08</c:v>
                </c:pt>
                <c:pt idx="39">
                  <c:v>3308.4</c:v>
                </c:pt>
                <c:pt idx="40">
                  <c:v>3338.64</c:v>
                </c:pt>
                <c:pt idx="41">
                  <c:v>3338.28</c:v>
                </c:pt>
                <c:pt idx="42">
                  <c:v>3326.94</c:v>
                </c:pt>
                <c:pt idx="43">
                  <c:v>3372.12</c:v>
                </c:pt>
                <c:pt idx="44">
                  <c:v>3378.42</c:v>
                </c:pt>
                <c:pt idx="45">
                  <c:v>3397.86</c:v>
                </c:pt>
                <c:pt idx="46">
                  <c:v>3414.9600000000005</c:v>
                </c:pt>
                <c:pt idx="47">
                  <c:v>3410.64</c:v>
                </c:pt>
                <c:pt idx="48">
                  <c:v>3442.68</c:v>
                </c:pt>
                <c:pt idx="49">
                  <c:v>3481.5599999999995</c:v>
                </c:pt>
                <c:pt idx="50">
                  <c:v>3507.48</c:v>
                </c:pt>
                <c:pt idx="51">
                  <c:v>3507.6600000000003</c:v>
                </c:pt>
                <c:pt idx="52">
                  <c:v>3512.7</c:v>
                </c:pt>
                <c:pt idx="53">
                  <c:v>3525.1199999999994</c:v>
                </c:pt>
                <c:pt idx="54">
                  <c:v>3538.6200000000003</c:v>
                </c:pt>
                <c:pt idx="55">
                  <c:v>3534.4800000000005</c:v>
                </c:pt>
                <c:pt idx="56">
                  <c:v>3520.08</c:v>
                </c:pt>
                <c:pt idx="57">
                  <c:v>3532.1399999999994</c:v>
                </c:pt>
                <c:pt idx="58">
                  <c:v>3500.46</c:v>
                </c:pt>
                <c:pt idx="59">
                  <c:v>3529.26</c:v>
                </c:pt>
                <c:pt idx="60">
                  <c:v>3532.5</c:v>
                </c:pt>
                <c:pt idx="61">
                  <c:v>3504.78</c:v>
                </c:pt>
                <c:pt idx="62">
                  <c:v>3487.5</c:v>
                </c:pt>
                <c:pt idx="63">
                  <c:v>3489.66</c:v>
                </c:pt>
                <c:pt idx="64">
                  <c:v>3480.84</c:v>
                </c:pt>
                <c:pt idx="65">
                  <c:v>3477.96</c:v>
                </c:pt>
                <c:pt idx="66">
                  <c:v>3477.78</c:v>
                </c:pt>
                <c:pt idx="67">
                  <c:v>3463.74</c:v>
                </c:pt>
                <c:pt idx="68">
                  <c:v>3445.2</c:v>
                </c:pt>
                <c:pt idx="69">
                  <c:v>3410.64</c:v>
                </c:pt>
                <c:pt idx="70">
                  <c:v>3356.64</c:v>
                </c:pt>
                <c:pt idx="71">
                  <c:v>3376.98</c:v>
                </c:pt>
                <c:pt idx="72">
                  <c:v>3415.14</c:v>
                </c:pt>
                <c:pt idx="73">
                  <c:v>3439.98</c:v>
                </c:pt>
                <c:pt idx="74">
                  <c:v>3450.0600000000004</c:v>
                </c:pt>
                <c:pt idx="75">
                  <c:v>3451.14</c:v>
                </c:pt>
                <c:pt idx="76">
                  <c:v>3449.88</c:v>
                </c:pt>
                <c:pt idx="77">
                  <c:v>3435.48</c:v>
                </c:pt>
                <c:pt idx="78">
                  <c:v>3442.1399999999994</c:v>
                </c:pt>
                <c:pt idx="79">
                  <c:v>3432.78</c:v>
                </c:pt>
                <c:pt idx="80">
                  <c:v>3403.98</c:v>
                </c:pt>
                <c:pt idx="81">
                  <c:v>3393.18</c:v>
                </c:pt>
                <c:pt idx="82">
                  <c:v>3373.02</c:v>
                </c:pt>
                <c:pt idx="83">
                  <c:v>3380.76</c:v>
                </c:pt>
                <c:pt idx="84">
                  <c:v>3360.78</c:v>
                </c:pt>
                <c:pt idx="85">
                  <c:v>3314.34</c:v>
                </c:pt>
                <c:pt idx="86">
                  <c:v>3279.6</c:v>
                </c:pt>
                <c:pt idx="87">
                  <c:v>3261.24</c:v>
                </c:pt>
                <c:pt idx="88">
                  <c:v>3254.76</c:v>
                </c:pt>
                <c:pt idx="89">
                  <c:v>3188.34</c:v>
                </c:pt>
                <c:pt idx="90">
                  <c:v>3173.76</c:v>
                </c:pt>
                <c:pt idx="91">
                  <c:v>3152.52</c:v>
                </c:pt>
                <c:pt idx="92">
                  <c:v>3124.62</c:v>
                </c:pt>
                <c:pt idx="93">
                  <c:v>3069.18</c:v>
                </c:pt>
                <c:pt idx="94">
                  <c:v>3066.66</c:v>
                </c:pt>
                <c:pt idx="95">
                  <c:v>3064.14</c:v>
                </c:pt>
              </c:numCache>
            </c:numRef>
          </c:val>
          <c:smooth val="0"/>
        </c:ser>
        <c:ser>
          <c:idx val="166"/>
          <c:order val="165"/>
          <c:tx>
            <c:strRef>
              <c:f>'Energy Data'!$FL$104</c:f>
              <c:strCache>
                <c:ptCount val="1"/>
                <c:pt idx="0">
                  <c:v>14-Nov</c:v>
                </c:pt>
              </c:strCache>
            </c:strRef>
          </c:tx>
          <c:spPr>
            <a:ln w="34925" cap="rnd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Data'!$FL$105:$FL$200</c:f>
              <c:numCache>
                <c:formatCode>General</c:formatCode>
                <c:ptCount val="96"/>
                <c:pt idx="0">
                  <c:v>3056.04</c:v>
                </c:pt>
                <c:pt idx="1">
                  <c:v>3058.56</c:v>
                </c:pt>
                <c:pt idx="2">
                  <c:v>3036.24</c:v>
                </c:pt>
                <c:pt idx="3">
                  <c:v>3016.98</c:v>
                </c:pt>
                <c:pt idx="4">
                  <c:v>2984.76</c:v>
                </c:pt>
                <c:pt idx="5">
                  <c:v>2969.1</c:v>
                </c:pt>
                <c:pt idx="6">
                  <c:v>2937.6</c:v>
                </c:pt>
                <c:pt idx="7">
                  <c:v>2941.38</c:v>
                </c:pt>
                <c:pt idx="8">
                  <c:v>2943.72</c:v>
                </c:pt>
                <c:pt idx="9">
                  <c:v>2941.02</c:v>
                </c:pt>
                <c:pt idx="10">
                  <c:v>2927.7</c:v>
                </c:pt>
                <c:pt idx="11">
                  <c:v>2925.18</c:v>
                </c:pt>
                <c:pt idx="12">
                  <c:v>2926.8</c:v>
                </c:pt>
                <c:pt idx="13">
                  <c:v>2940.12</c:v>
                </c:pt>
                <c:pt idx="14">
                  <c:v>2979</c:v>
                </c:pt>
                <c:pt idx="15">
                  <c:v>2990.7</c:v>
                </c:pt>
                <c:pt idx="16">
                  <c:v>2973.24</c:v>
                </c:pt>
                <c:pt idx="17">
                  <c:v>2974.14</c:v>
                </c:pt>
                <c:pt idx="18">
                  <c:v>2985.3</c:v>
                </c:pt>
                <c:pt idx="19">
                  <c:v>2983.14</c:v>
                </c:pt>
                <c:pt idx="20">
                  <c:v>2989.62</c:v>
                </c:pt>
                <c:pt idx="21">
                  <c:v>3042</c:v>
                </c:pt>
                <c:pt idx="22">
                  <c:v>3171.6</c:v>
                </c:pt>
                <c:pt idx="23">
                  <c:v>3218.94</c:v>
                </c:pt>
                <c:pt idx="24">
                  <c:v>3283.56</c:v>
                </c:pt>
                <c:pt idx="25">
                  <c:v>3438.18</c:v>
                </c:pt>
                <c:pt idx="26">
                  <c:v>3724.9199999999996</c:v>
                </c:pt>
                <c:pt idx="27">
                  <c:v>3817.6199999999994</c:v>
                </c:pt>
                <c:pt idx="28">
                  <c:v>3823.92</c:v>
                </c:pt>
                <c:pt idx="29">
                  <c:v>3833.0999999999995</c:v>
                </c:pt>
                <c:pt idx="30">
                  <c:v>3870.18</c:v>
                </c:pt>
                <c:pt idx="31">
                  <c:v>3842.64</c:v>
                </c:pt>
                <c:pt idx="32">
                  <c:v>3888.7200000000003</c:v>
                </c:pt>
                <c:pt idx="33">
                  <c:v>3943.6200000000003</c:v>
                </c:pt>
                <c:pt idx="34">
                  <c:v>4007.34</c:v>
                </c:pt>
                <c:pt idx="35">
                  <c:v>4075.9200000000005</c:v>
                </c:pt>
                <c:pt idx="36">
                  <c:v>4162.5</c:v>
                </c:pt>
                <c:pt idx="37">
                  <c:v>4176.8999999999996</c:v>
                </c:pt>
                <c:pt idx="38">
                  <c:v>4230.72</c:v>
                </c:pt>
                <c:pt idx="39">
                  <c:v>4244.22</c:v>
                </c:pt>
                <c:pt idx="40">
                  <c:v>4231.9799999999996</c:v>
                </c:pt>
                <c:pt idx="41">
                  <c:v>4278.0600000000004</c:v>
                </c:pt>
                <c:pt idx="42">
                  <c:v>4306.8599999999997</c:v>
                </c:pt>
                <c:pt idx="43">
                  <c:v>4312.08</c:v>
                </c:pt>
                <c:pt idx="44">
                  <c:v>4240.08</c:v>
                </c:pt>
                <c:pt idx="45">
                  <c:v>4352.04</c:v>
                </c:pt>
                <c:pt idx="46">
                  <c:v>4383.18</c:v>
                </c:pt>
                <c:pt idx="47">
                  <c:v>4373.28</c:v>
                </c:pt>
                <c:pt idx="48">
                  <c:v>4382.82</c:v>
                </c:pt>
                <c:pt idx="49">
                  <c:v>4392</c:v>
                </c:pt>
                <c:pt idx="50">
                  <c:v>4427.6400000000003</c:v>
                </c:pt>
                <c:pt idx="51">
                  <c:v>4403.34</c:v>
                </c:pt>
                <c:pt idx="52">
                  <c:v>4393.08</c:v>
                </c:pt>
                <c:pt idx="53">
                  <c:v>4409.82</c:v>
                </c:pt>
                <c:pt idx="54">
                  <c:v>4365.18</c:v>
                </c:pt>
                <c:pt idx="55">
                  <c:v>4388.76</c:v>
                </c:pt>
                <c:pt idx="56">
                  <c:v>4448.16</c:v>
                </c:pt>
                <c:pt idx="57">
                  <c:v>4491.54</c:v>
                </c:pt>
                <c:pt idx="58">
                  <c:v>4485.96</c:v>
                </c:pt>
                <c:pt idx="59">
                  <c:v>4459.68</c:v>
                </c:pt>
                <c:pt idx="60">
                  <c:v>4469.9399999999996</c:v>
                </c:pt>
                <c:pt idx="61">
                  <c:v>4493.16</c:v>
                </c:pt>
                <c:pt idx="62">
                  <c:v>4463.28</c:v>
                </c:pt>
                <c:pt idx="63">
                  <c:v>4438.8</c:v>
                </c:pt>
                <c:pt idx="64">
                  <c:v>4416.84</c:v>
                </c:pt>
                <c:pt idx="65">
                  <c:v>4389.12</c:v>
                </c:pt>
                <c:pt idx="66">
                  <c:v>4364.46</c:v>
                </c:pt>
                <c:pt idx="67">
                  <c:v>4288.8599999999997</c:v>
                </c:pt>
                <c:pt idx="68">
                  <c:v>4211.1000000000004</c:v>
                </c:pt>
                <c:pt idx="69">
                  <c:v>4136.58</c:v>
                </c:pt>
                <c:pt idx="70">
                  <c:v>4040.6400000000003</c:v>
                </c:pt>
                <c:pt idx="71">
                  <c:v>4020.66</c:v>
                </c:pt>
                <c:pt idx="72">
                  <c:v>4005.18</c:v>
                </c:pt>
                <c:pt idx="73">
                  <c:v>4013.64</c:v>
                </c:pt>
                <c:pt idx="74">
                  <c:v>3969.5399999999995</c:v>
                </c:pt>
                <c:pt idx="75">
                  <c:v>3935.52</c:v>
                </c:pt>
                <c:pt idx="76">
                  <c:v>3920.94</c:v>
                </c:pt>
                <c:pt idx="77">
                  <c:v>3844.08</c:v>
                </c:pt>
                <c:pt idx="78">
                  <c:v>3762.3600000000006</c:v>
                </c:pt>
                <c:pt idx="79">
                  <c:v>3741.1200000000003</c:v>
                </c:pt>
                <c:pt idx="80">
                  <c:v>3714.12</c:v>
                </c:pt>
                <c:pt idx="81">
                  <c:v>3646.2599999999998</c:v>
                </c:pt>
                <c:pt idx="82">
                  <c:v>3610.26</c:v>
                </c:pt>
                <c:pt idx="83">
                  <c:v>3546.72</c:v>
                </c:pt>
                <c:pt idx="84">
                  <c:v>3494.52</c:v>
                </c:pt>
                <c:pt idx="85">
                  <c:v>3467.16</c:v>
                </c:pt>
                <c:pt idx="86">
                  <c:v>3430.9799999999996</c:v>
                </c:pt>
                <c:pt idx="87">
                  <c:v>3413.34</c:v>
                </c:pt>
                <c:pt idx="88">
                  <c:v>3382.56</c:v>
                </c:pt>
                <c:pt idx="89">
                  <c:v>3312.18</c:v>
                </c:pt>
                <c:pt idx="90">
                  <c:v>3268.26</c:v>
                </c:pt>
                <c:pt idx="91">
                  <c:v>3241.08</c:v>
                </c:pt>
                <c:pt idx="92">
                  <c:v>3193.56</c:v>
                </c:pt>
                <c:pt idx="93">
                  <c:v>3171.06</c:v>
                </c:pt>
                <c:pt idx="94">
                  <c:v>3140.46</c:v>
                </c:pt>
                <c:pt idx="95">
                  <c:v>3133.62</c:v>
                </c:pt>
              </c:numCache>
            </c:numRef>
          </c:val>
          <c:smooth val="0"/>
        </c:ser>
        <c:ser>
          <c:idx val="167"/>
          <c:order val="166"/>
          <c:tx>
            <c:strRef>
              <c:f>'Energy Data'!$FM$104</c:f>
              <c:strCache>
                <c:ptCount val="1"/>
                <c:pt idx="0">
                  <c:v>11/15/2016</c:v>
                </c:pt>
              </c:strCache>
            </c:strRef>
          </c:tx>
          <c:spPr>
            <a:ln w="34925" cap="rnd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Data'!$FM$105:$FM$200</c:f>
              <c:numCache>
                <c:formatCode>General</c:formatCode>
                <c:ptCount val="96"/>
                <c:pt idx="0">
                  <c:v>3102.84</c:v>
                </c:pt>
                <c:pt idx="1">
                  <c:v>3092.22</c:v>
                </c:pt>
                <c:pt idx="2">
                  <c:v>3069.18</c:v>
                </c:pt>
                <c:pt idx="3">
                  <c:v>3067.02</c:v>
                </c:pt>
                <c:pt idx="4">
                  <c:v>3056.58</c:v>
                </c:pt>
                <c:pt idx="5">
                  <c:v>3064.86</c:v>
                </c:pt>
                <c:pt idx="6">
                  <c:v>3075.48</c:v>
                </c:pt>
                <c:pt idx="7">
                  <c:v>3047.76</c:v>
                </c:pt>
                <c:pt idx="8">
                  <c:v>3045.6</c:v>
                </c:pt>
                <c:pt idx="9">
                  <c:v>3031.38</c:v>
                </c:pt>
                <c:pt idx="10">
                  <c:v>3013.38</c:v>
                </c:pt>
                <c:pt idx="11">
                  <c:v>2992.5</c:v>
                </c:pt>
                <c:pt idx="12">
                  <c:v>2975.76</c:v>
                </c:pt>
                <c:pt idx="13">
                  <c:v>2977.92</c:v>
                </c:pt>
                <c:pt idx="14">
                  <c:v>2966.04</c:v>
                </c:pt>
                <c:pt idx="15">
                  <c:v>2961.9</c:v>
                </c:pt>
                <c:pt idx="16">
                  <c:v>2957.4</c:v>
                </c:pt>
                <c:pt idx="17">
                  <c:v>2967.84</c:v>
                </c:pt>
                <c:pt idx="18">
                  <c:v>2985.3</c:v>
                </c:pt>
                <c:pt idx="19">
                  <c:v>2983.86</c:v>
                </c:pt>
                <c:pt idx="20">
                  <c:v>3007.08</c:v>
                </c:pt>
                <c:pt idx="21">
                  <c:v>3057.3</c:v>
                </c:pt>
                <c:pt idx="22">
                  <c:v>3198.6</c:v>
                </c:pt>
                <c:pt idx="23">
                  <c:v>3268.8</c:v>
                </c:pt>
                <c:pt idx="24">
                  <c:v>3326.76</c:v>
                </c:pt>
                <c:pt idx="25">
                  <c:v>3423.78</c:v>
                </c:pt>
                <c:pt idx="26">
                  <c:v>3688.92</c:v>
                </c:pt>
                <c:pt idx="27">
                  <c:v>3792.6</c:v>
                </c:pt>
                <c:pt idx="28">
                  <c:v>3837.06</c:v>
                </c:pt>
                <c:pt idx="29">
                  <c:v>3817.2600000000007</c:v>
                </c:pt>
                <c:pt idx="30">
                  <c:v>3790.62</c:v>
                </c:pt>
                <c:pt idx="31">
                  <c:v>3830.04</c:v>
                </c:pt>
                <c:pt idx="32">
                  <c:v>3864.24</c:v>
                </c:pt>
                <c:pt idx="33">
                  <c:v>3934.4399999999996</c:v>
                </c:pt>
                <c:pt idx="34">
                  <c:v>3983.94</c:v>
                </c:pt>
                <c:pt idx="35">
                  <c:v>4014.5399999999995</c:v>
                </c:pt>
                <c:pt idx="36">
                  <c:v>4102.0200000000004</c:v>
                </c:pt>
                <c:pt idx="37">
                  <c:v>4181.76</c:v>
                </c:pt>
                <c:pt idx="38">
                  <c:v>4235.3999999999996</c:v>
                </c:pt>
                <c:pt idx="39">
                  <c:v>4276.26</c:v>
                </c:pt>
                <c:pt idx="40">
                  <c:v>4296.96</c:v>
                </c:pt>
                <c:pt idx="41">
                  <c:v>4310.82</c:v>
                </c:pt>
                <c:pt idx="42">
                  <c:v>4350.78</c:v>
                </c:pt>
                <c:pt idx="43">
                  <c:v>4375.8</c:v>
                </c:pt>
                <c:pt idx="44">
                  <c:v>4388.22</c:v>
                </c:pt>
                <c:pt idx="45">
                  <c:v>4436.1000000000004</c:v>
                </c:pt>
                <c:pt idx="46">
                  <c:v>4420.62</c:v>
                </c:pt>
                <c:pt idx="47">
                  <c:v>4444.2</c:v>
                </c:pt>
                <c:pt idx="48">
                  <c:v>4454.6400000000003</c:v>
                </c:pt>
                <c:pt idx="49">
                  <c:v>4458.6000000000004</c:v>
                </c:pt>
                <c:pt idx="50">
                  <c:v>4462.38</c:v>
                </c:pt>
                <c:pt idx="51">
                  <c:v>4476.42</c:v>
                </c:pt>
                <c:pt idx="52">
                  <c:v>4494.96</c:v>
                </c:pt>
                <c:pt idx="53">
                  <c:v>4505.9399999999996</c:v>
                </c:pt>
                <c:pt idx="54">
                  <c:v>4522.68</c:v>
                </c:pt>
                <c:pt idx="55">
                  <c:v>4516.74</c:v>
                </c:pt>
                <c:pt idx="56">
                  <c:v>4509.72</c:v>
                </c:pt>
                <c:pt idx="57">
                  <c:v>4493.7</c:v>
                </c:pt>
                <c:pt idx="58">
                  <c:v>4505.9399999999996</c:v>
                </c:pt>
                <c:pt idx="59">
                  <c:v>4518.8999999999996</c:v>
                </c:pt>
                <c:pt idx="60">
                  <c:v>4532.3999999999996</c:v>
                </c:pt>
                <c:pt idx="61">
                  <c:v>4504.5</c:v>
                </c:pt>
                <c:pt idx="62">
                  <c:v>4487.3999999999996</c:v>
                </c:pt>
                <c:pt idx="63">
                  <c:v>4459.32</c:v>
                </c:pt>
                <c:pt idx="64">
                  <c:v>4459.32</c:v>
                </c:pt>
                <c:pt idx="65">
                  <c:v>4401.8999999999996</c:v>
                </c:pt>
                <c:pt idx="66">
                  <c:v>4332.78</c:v>
                </c:pt>
                <c:pt idx="67">
                  <c:v>4312.4399999999996</c:v>
                </c:pt>
                <c:pt idx="68">
                  <c:v>4246.38</c:v>
                </c:pt>
                <c:pt idx="69">
                  <c:v>4154.04</c:v>
                </c:pt>
                <c:pt idx="70">
                  <c:v>4037.22</c:v>
                </c:pt>
                <c:pt idx="71">
                  <c:v>3994.9199999999996</c:v>
                </c:pt>
                <c:pt idx="72">
                  <c:v>4005.18</c:v>
                </c:pt>
                <c:pt idx="73">
                  <c:v>4016.34</c:v>
                </c:pt>
                <c:pt idx="74">
                  <c:v>3977.64</c:v>
                </c:pt>
                <c:pt idx="75">
                  <c:v>3925.08</c:v>
                </c:pt>
                <c:pt idx="76">
                  <c:v>3934.4399999999996</c:v>
                </c:pt>
                <c:pt idx="77">
                  <c:v>3814.2000000000003</c:v>
                </c:pt>
                <c:pt idx="78">
                  <c:v>3765.96</c:v>
                </c:pt>
                <c:pt idx="79">
                  <c:v>3749.22</c:v>
                </c:pt>
                <c:pt idx="80">
                  <c:v>3733.1999999999994</c:v>
                </c:pt>
                <c:pt idx="81">
                  <c:v>3696.8399999999997</c:v>
                </c:pt>
                <c:pt idx="82">
                  <c:v>3603.2400000000002</c:v>
                </c:pt>
                <c:pt idx="83">
                  <c:v>3561.3000000000006</c:v>
                </c:pt>
                <c:pt idx="84">
                  <c:v>3526.92</c:v>
                </c:pt>
                <c:pt idx="85">
                  <c:v>3518.0999999999995</c:v>
                </c:pt>
                <c:pt idx="86">
                  <c:v>3458.16</c:v>
                </c:pt>
                <c:pt idx="87">
                  <c:v>3425.76</c:v>
                </c:pt>
                <c:pt idx="88">
                  <c:v>3389.04</c:v>
                </c:pt>
                <c:pt idx="89">
                  <c:v>3298.32</c:v>
                </c:pt>
                <c:pt idx="90">
                  <c:v>3281.04</c:v>
                </c:pt>
                <c:pt idx="91">
                  <c:v>3249.18</c:v>
                </c:pt>
                <c:pt idx="92">
                  <c:v>3200.04</c:v>
                </c:pt>
                <c:pt idx="93">
                  <c:v>3132.54</c:v>
                </c:pt>
                <c:pt idx="94">
                  <c:v>3106.8</c:v>
                </c:pt>
                <c:pt idx="95">
                  <c:v>3072.6</c:v>
                </c:pt>
              </c:numCache>
            </c:numRef>
          </c:val>
          <c:smooth val="0"/>
        </c:ser>
        <c:ser>
          <c:idx val="168"/>
          <c:order val="167"/>
          <c:tx>
            <c:strRef>
              <c:f>'Energy Data'!$FN$104</c:f>
              <c:strCache>
                <c:ptCount val="1"/>
                <c:pt idx="0">
                  <c:v>11/16/2016</c:v>
                </c:pt>
              </c:strCache>
            </c:strRef>
          </c:tx>
          <c:spPr>
            <a:ln w="34925" cap="rnd">
              <a:solidFill>
                <a:schemeClr val="accent1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Data'!$FN$105:$FN$200</c:f>
              <c:numCache>
                <c:formatCode>General</c:formatCode>
                <c:ptCount val="96"/>
                <c:pt idx="0">
                  <c:v>3049.74</c:v>
                </c:pt>
                <c:pt idx="1">
                  <c:v>3046.86</c:v>
                </c:pt>
                <c:pt idx="2">
                  <c:v>3027.42</c:v>
                </c:pt>
                <c:pt idx="3">
                  <c:v>3021.84</c:v>
                </c:pt>
                <c:pt idx="4">
                  <c:v>2987.64</c:v>
                </c:pt>
                <c:pt idx="5">
                  <c:v>2969.1</c:v>
                </c:pt>
                <c:pt idx="6">
                  <c:v>2953.62</c:v>
                </c:pt>
                <c:pt idx="7">
                  <c:v>2937.96</c:v>
                </c:pt>
                <c:pt idx="8">
                  <c:v>2928.78</c:v>
                </c:pt>
                <c:pt idx="9">
                  <c:v>2938.14</c:v>
                </c:pt>
                <c:pt idx="10">
                  <c:v>2938.32</c:v>
                </c:pt>
                <c:pt idx="11">
                  <c:v>2939.94</c:v>
                </c:pt>
                <c:pt idx="12">
                  <c:v>2920.14</c:v>
                </c:pt>
                <c:pt idx="13">
                  <c:v>2925.72</c:v>
                </c:pt>
                <c:pt idx="14">
                  <c:v>2900.16</c:v>
                </c:pt>
                <c:pt idx="15">
                  <c:v>2886.12</c:v>
                </c:pt>
                <c:pt idx="16">
                  <c:v>2889.18</c:v>
                </c:pt>
                <c:pt idx="17">
                  <c:v>2903.94</c:v>
                </c:pt>
                <c:pt idx="18">
                  <c:v>2919.96</c:v>
                </c:pt>
                <c:pt idx="19">
                  <c:v>2939.22</c:v>
                </c:pt>
                <c:pt idx="20">
                  <c:v>2939.04</c:v>
                </c:pt>
                <c:pt idx="21">
                  <c:v>3042.54</c:v>
                </c:pt>
                <c:pt idx="22">
                  <c:v>3182.4</c:v>
                </c:pt>
                <c:pt idx="23">
                  <c:v>3183.66</c:v>
                </c:pt>
                <c:pt idx="24">
                  <c:v>3193.74</c:v>
                </c:pt>
                <c:pt idx="25">
                  <c:v>3362.58</c:v>
                </c:pt>
                <c:pt idx="26">
                  <c:v>3616.2</c:v>
                </c:pt>
                <c:pt idx="27">
                  <c:v>3691.9800000000005</c:v>
                </c:pt>
                <c:pt idx="28">
                  <c:v>3717.54</c:v>
                </c:pt>
                <c:pt idx="29">
                  <c:v>3686.9399999999996</c:v>
                </c:pt>
                <c:pt idx="30">
                  <c:v>3683.7</c:v>
                </c:pt>
                <c:pt idx="31">
                  <c:v>3701.34</c:v>
                </c:pt>
                <c:pt idx="32">
                  <c:v>3754.08</c:v>
                </c:pt>
                <c:pt idx="33">
                  <c:v>3831.1200000000003</c:v>
                </c:pt>
                <c:pt idx="34">
                  <c:v>3913.1999999999994</c:v>
                </c:pt>
                <c:pt idx="35">
                  <c:v>3970.26</c:v>
                </c:pt>
                <c:pt idx="36">
                  <c:v>4028.7599999999998</c:v>
                </c:pt>
                <c:pt idx="37">
                  <c:v>4059.9</c:v>
                </c:pt>
                <c:pt idx="38">
                  <c:v>4130.82</c:v>
                </c:pt>
                <c:pt idx="39">
                  <c:v>4194.3599999999997</c:v>
                </c:pt>
                <c:pt idx="40">
                  <c:v>4223.88</c:v>
                </c:pt>
                <c:pt idx="41">
                  <c:v>4301.1000000000004</c:v>
                </c:pt>
                <c:pt idx="42">
                  <c:v>4352.22</c:v>
                </c:pt>
                <c:pt idx="43">
                  <c:v>4388.9399999999996</c:v>
                </c:pt>
                <c:pt idx="44">
                  <c:v>4370.3999999999996</c:v>
                </c:pt>
                <c:pt idx="45">
                  <c:v>4377.96</c:v>
                </c:pt>
                <c:pt idx="46">
                  <c:v>4409.82</c:v>
                </c:pt>
                <c:pt idx="47">
                  <c:v>4390.2</c:v>
                </c:pt>
                <c:pt idx="48">
                  <c:v>4389.66</c:v>
                </c:pt>
                <c:pt idx="49">
                  <c:v>4431.0600000000004</c:v>
                </c:pt>
                <c:pt idx="50">
                  <c:v>4421.88</c:v>
                </c:pt>
                <c:pt idx="51">
                  <c:v>4454.46</c:v>
                </c:pt>
                <c:pt idx="52">
                  <c:v>4459.5</c:v>
                </c:pt>
                <c:pt idx="53">
                  <c:v>4435.92</c:v>
                </c:pt>
                <c:pt idx="54">
                  <c:v>4443.12</c:v>
                </c:pt>
                <c:pt idx="55">
                  <c:v>4416.12</c:v>
                </c:pt>
                <c:pt idx="56">
                  <c:v>4428</c:v>
                </c:pt>
                <c:pt idx="57">
                  <c:v>4426.92</c:v>
                </c:pt>
                <c:pt idx="58">
                  <c:v>4428.18</c:v>
                </c:pt>
                <c:pt idx="59">
                  <c:v>4398.3</c:v>
                </c:pt>
                <c:pt idx="60">
                  <c:v>4383</c:v>
                </c:pt>
                <c:pt idx="61">
                  <c:v>4392.54</c:v>
                </c:pt>
                <c:pt idx="62">
                  <c:v>4373.28</c:v>
                </c:pt>
                <c:pt idx="63">
                  <c:v>4369.8599999999997</c:v>
                </c:pt>
                <c:pt idx="64">
                  <c:v>4352.58</c:v>
                </c:pt>
                <c:pt idx="65">
                  <c:v>4331.7</c:v>
                </c:pt>
                <c:pt idx="66">
                  <c:v>4288.8599999999997</c:v>
                </c:pt>
                <c:pt idx="67">
                  <c:v>4212.8999999999996</c:v>
                </c:pt>
                <c:pt idx="68">
                  <c:v>4151.88</c:v>
                </c:pt>
                <c:pt idx="69">
                  <c:v>4070.3400000000006</c:v>
                </c:pt>
                <c:pt idx="70">
                  <c:v>3966.48</c:v>
                </c:pt>
                <c:pt idx="71">
                  <c:v>3979.8</c:v>
                </c:pt>
                <c:pt idx="72">
                  <c:v>3961.9800000000005</c:v>
                </c:pt>
                <c:pt idx="73">
                  <c:v>3983.94</c:v>
                </c:pt>
                <c:pt idx="74">
                  <c:v>3971.34</c:v>
                </c:pt>
                <c:pt idx="75">
                  <c:v>3932.64</c:v>
                </c:pt>
                <c:pt idx="76">
                  <c:v>3893.94</c:v>
                </c:pt>
                <c:pt idx="77">
                  <c:v>3823.1999999999994</c:v>
                </c:pt>
                <c:pt idx="78">
                  <c:v>3764.7</c:v>
                </c:pt>
                <c:pt idx="79">
                  <c:v>3715.2</c:v>
                </c:pt>
                <c:pt idx="80">
                  <c:v>3702.06</c:v>
                </c:pt>
                <c:pt idx="81">
                  <c:v>3628.08</c:v>
                </c:pt>
                <c:pt idx="82">
                  <c:v>3580.0199999999995</c:v>
                </c:pt>
                <c:pt idx="83">
                  <c:v>3554.1000000000004</c:v>
                </c:pt>
                <c:pt idx="84">
                  <c:v>3509.1000000000004</c:v>
                </c:pt>
                <c:pt idx="85">
                  <c:v>3484.98</c:v>
                </c:pt>
                <c:pt idx="86">
                  <c:v>3417.3</c:v>
                </c:pt>
                <c:pt idx="87">
                  <c:v>3391.92</c:v>
                </c:pt>
                <c:pt idx="88">
                  <c:v>3322.98</c:v>
                </c:pt>
                <c:pt idx="89">
                  <c:v>3228.48</c:v>
                </c:pt>
                <c:pt idx="90">
                  <c:v>3199.68</c:v>
                </c:pt>
                <c:pt idx="91">
                  <c:v>3161.52</c:v>
                </c:pt>
                <c:pt idx="92">
                  <c:v>3123.9</c:v>
                </c:pt>
                <c:pt idx="93">
                  <c:v>3086.28</c:v>
                </c:pt>
                <c:pt idx="94">
                  <c:v>3062.34</c:v>
                </c:pt>
                <c:pt idx="95">
                  <c:v>3039.84</c:v>
                </c:pt>
              </c:numCache>
            </c:numRef>
          </c:val>
          <c:smooth val="0"/>
        </c:ser>
        <c:ser>
          <c:idx val="169"/>
          <c:order val="168"/>
          <c:tx>
            <c:strRef>
              <c:f>'Energy Data'!$FO$104</c:f>
              <c:strCache>
                <c:ptCount val="1"/>
                <c:pt idx="0">
                  <c:v>11/17/2016</c:v>
                </c:pt>
              </c:strCache>
            </c:strRef>
          </c:tx>
          <c:spPr>
            <a:ln w="34925" cap="rnd">
              <a:solidFill>
                <a:schemeClr val="accent2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Data'!$FO$105:$FO$200</c:f>
              <c:numCache>
                <c:formatCode>General</c:formatCode>
                <c:ptCount val="96"/>
                <c:pt idx="0">
                  <c:v>3024</c:v>
                </c:pt>
                <c:pt idx="1">
                  <c:v>3012.48</c:v>
                </c:pt>
                <c:pt idx="2">
                  <c:v>3010.68</c:v>
                </c:pt>
                <c:pt idx="3">
                  <c:v>3006</c:v>
                </c:pt>
                <c:pt idx="4">
                  <c:v>2967.66</c:v>
                </c:pt>
                <c:pt idx="5">
                  <c:v>2950.56</c:v>
                </c:pt>
                <c:pt idx="6">
                  <c:v>2928.78</c:v>
                </c:pt>
                <c:pt idx="7">
                  <c:v>2922.12</c:v>
                </c:pt>
                <c:pt idx="8">
                  <c:v>2919.6</c:v>
                </c:pt>
                <c:pt idx="9">
                  <c:v>2919.96</c:v>
                </c:pt>
                <c:pt idx="10">
                  <c:v>2899.98</c:v>
                </c:pt>
                <c:pt idx="11">
                  <c:v>2915.46</c:v>
                </c:pt>
                <c:pt idx="12">
                  <c:v>2920.5</c:v>
                </c:pt>
                <c:pt idx="13">
                  <c:v>2929.14</c:v>
                </c:pt>
                <c:pt idx="14">
                  <c:v>2908.8</c:v>
                </c:pt>
                <c:pt idx="15">
                  <c:v>2889</c:v>
                </c:pt>
                <c:pt idx="16">
                  <c:v>2888.46</c:v>
                </c:pt>
                <c:pt idx="17">
                  <c:v>2886.48</c:v>
                </c:pt>
                <c:pt idx="18">
                  <c:v>2884.68</c:v>
                </c:pt>
                <c:pt idx="19">
                  <c:v>2891.7</c:v>
                </c:pt>
                <c:pt idx="20">
                  <c:v>2874.6</c:v>
                </c:pt>
                <c:pt idx="21">
                  <c:v>2927.7</c:v>
                </c:pt>
                <c:pt idx="22">
                  <c:v>3050.46</c:v>
                </c:pt>
                <c:pt idx="23">
                  <c:v>3114.72</c:v>
                </c:pt>
                <c:pt idx="24">
                  <c:v>3138.66</c:v>
                </c:pt>
                <c:pt idx="25">
                  <c:v>3356.1</c:v>
                </c:pt>
                <c:pt idx="26">
                  <c:v>3558.06</c:v>
                </c:pt>
                <c:pt idx="27">
                  <c:v>3630.7799999999997</c:v>
                </c:pt>
                <c:pt idx="28">
                  <c:v>3612.96</c:v>
                </c:pt>
                <c:pt idx="29">
                  <c:v>3596.76</c:v>
                </c:pt>
                <c:pt idx="30">
                  <c:v>3612.4199999999996</c:v>
                </c:pt>
                <c:pt idx="31">
                  <c:v>3645.5400000000004</c:v>
                </c:pt>
                <c:pt idx="32">
                  <c:v>3692.7</c:v>
                </c:pt>
                <c:pt idx="33">
                  <c:v>3771.72</c:v>
                </c:pt>
                <c:pt idx="34">
                  <c:v>3863.16</c:v>
                </c:pt>
                <c:pt idx="35">
                  <c:v>3935.8799999999997</c:v>
                </c:pt>
                <c:pt idx="36">
                  <c:v>3980.8799999999997</c:v>
                </c:pt>
                <c:pt idx="37">
                  <c:v>4028.94</c:v>
                </c:pt>
                <c:pt idx="38">
                  <c:v>4102.38</c:v>
                </c:pt>
                <c:pt idx="39">
                  <c:v>4112.1000000000004</c:v>
                </c:pt>
                <c:pt idx="40">
                  <c:v>4138.74</c:v>
                </c:pt>
                <c:pt idx="41">
                  <c:v>4195.26</c:v>
                </c:pt>
                <c:pt idx="42">
                  <c:v>4193.6400000000003</c:v>
                </c:pt>
                <c:pt idx="43">
                  <c:v>4245.3</c:v>
                </c:pt>
                <c:pt idx="44">
                  <c:v>4275.54</c:v>
                </c:pt>
                <c:pt idx="45">
                  <c:v>4310.46</c:v>
                </c:pt>
                <c:pt idx="46">
                  <c:v>4382.82</c:v>
                </c:pt>
                <c:pt idx="47">
                  <c:v>4421.16</c:v>
                </c:pt>
                <c:pt idx="48">
                  <c:v>4410.72</c:v>
                </c:pt>
                <c:pt idx="49">
                  <c:v>4332.78</c:v>
                </c:pt>
                <c:pt idx="50">
                  <c:v>4362.84</c:v>
                </c:pt>
                <c:pt idx="51">
                  <c:v>4361.58</c:v>
                </c:pt>
                <c:pt idx="52">
                  <c:v>4449.24</c:v>
                </c:pt>
                <c:pt idx="53">
                  <c:v>4400.82</c:v>
                </c:pt>
                <c:pt idx="54">
                  <c:v>4389.3</c:v>
                </c:pt>
                <c:pt idx="55">
                  <c:v>4391.46</c:v>
                </c:pt>
                <c:pt idx="56">
                  <c:v>4402.4399999999996</c:v>
                </c:pt>
                <c:pt idx="57">
                  <c:v>4350.0600000000004</c:v>
                </c:pt>
                <c:pt idx="58">
                  <c:v>4317.4799999999996</c:v>
                </c:pt>
                <c:pt idx="59">
                  <c:v>4341.6000000000004</c:v>
                </c:pt>
                <c:pt idx="60">
                  <c:v>4343.76</c:v>
                </c:pt>
                <c:pt idx="61">
                  <c:v>4296.96</c:v>
                </c:pt>
                <c:pt idx="62">
                  <c:v>4295.34</c:v>
                </c:pt>
                <c:pt idx="63">
                  <c:v>4286.34</c:v>
                </c:pt>
                <c:pt idx="64">
                  <c:v>4237.5600000000004</c:v>
                </c:pt>
                <c:pt idx="65">
                  <c:v>4234.68</c:v>
                </c:pt>
                <c:pt idx="66">
                  <c:v>4248.18</c:v>
                </c:pt>
                <c:pt idx="67">
                  <c:v>4253.9399999999996</c:v>
                </c:pt>
                <c:pt idx="68">
                  <c:v>4148.1000000000004</c:v>
                </c:pt>
                <c:pt idx="69">
                  <c:v>4056.1200000000003</c:v>
                </c:pt>
                <c:pt idx="70">
                  <c:v>3972.78</c:v>
                </c:pt>
                <c:pt idx="71">
                  <c:v>3928.3200000000006</c:v>
                </c:pt>
                <c:pt idx="72">
                  <c:v>3910.32</c:v>
                </c:pt>
                <c:pt idx="73">
                  <c:v>3904.56</c:v>
                </c:pt>
                <c:pt idx="74">
                  <c:v>3891.42</c:v>
                </c:pt>
                <c:pt idx="75">
                  <c:v>3880.62</c:v>
                </c:pt>
                <c:pt idx="76">
                  <c:v>3849.4800000000005</c:v>
                </c:pt>
                <c:pt idx="77">
                  <c:v>3789.36</c:v>
                </c:pt>
                <c:pt idx="78">
                  <c:v>3742.02</c:v>
                </c:pt>
                <c:pt idx="79">
                  <c:v>3726.9</c:v>
                </c:pt>
                <c:pt idx="80">
                  <c:v>3722.22</c:v>
                </c:pt>
                <c:pt idx="81">
                  <c:v>3655.4400000000005</c:v>
                </c:pt>
                <c:pt idx="82">
                  <c:v>3616.92</c:v>
                </c:pt>
                <c:pt idx="83">
                  <c:v>3576.42</c:v>
                </c:pt>
                <c:pt idx="84">
                  <c:v>3546.9</c:v>
                </c:pt>
                <c:pt idx="85">
                  <c:v>3509.8199999999997</c:v>
                </c:pt>
                <c:pt idx="86">
                  <c:v>3432.6</c:v>
                </c:pt>
                <c:pt idx="87">
                  <c:v>3391.2</c:v>
                </c:pt>
                <c:pt idx="88">
                  <c:v>3338.28</c:v>
                </c:pt>
                <c:pt idx="89">
                  <c:v>3266.82</c:v>
                </c:pt>
                <c:pt idx="90">
                  <c:v>3239.28</c:v>
                </c:pt>
                <c:pt idx="91">
                  <c:v>3237.3</c:v>
                </c:pt>
                <c:pt idx="92">
                  <c:v>3189.42</c:v>
                </c:pt>
                <c:pt idx="93">
                  <c:v>3153.96</c:v>
                </c:pt>
                <c:pt idx="94">
                  <c:v>3120.66</c:v>
                </c:pt>
                <c:pt idx="95">
                  <c:v>3112.38</c:v>
                </c:pt>
              </c:numCache>
            </c:numRef>
          </c:val>
          <c:smooth val="0"/>
        </c:ser>
        <c:ser>
          <c:idx val="170"/>
          <c:order val="169"/>
          <c:tx>
            <c:strRef>
              <c:f>'Energy Data'!$FP$104</c:f>
              <c:strCache>
                <c:ptCount val="1"/>
                <c:pt idx="0">
                  <c:v>18-Nov</c:v>
                </c:pt>
              </c:strCache>
            </c:strRef>
          </c:tx>
          <c:spPr>
            <a:ln w="34925" cap="rnd">
              <a:solidFill>
                <a:schemeClr val="accent3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Data'!$FP$105:$FP$200</c:f>
              <c:numCache>
                <c:formatCode>General</c:formatCode>
                <c:ptCount val="96"/>
                <c:pt idx="0">
                  <c:v>3072.96</c:v>
                </c:pt>
                <c:pt idx="1">
                  <c:v>3069.9</c:v>
                </c:pt>
                <c:pt idx="2">
                  <c:v>3046.5</c:v>
                </c:pt>
                <c:pt idx="3">
                  <c:v>3036.42</c:v>
                </c:pt>
                <c:pt idx="4">
                  <c:v>3004.56</c:v>
                </c:pt>
                <c:pt idx="5">
                  <c:v>2982.06</c:v>
                </c:pt>
                <c:pt idx="6">
                  <c:v>2953.44</c:v>
                </c:pt>
                <c:pt idx="7">
                  <c:v>2953.08</c:v>
                </c:pt>
                <c:pt idx="8">
                  <c:v>2948.4</c:v>
                </c:pt>
                <c:pt idx="9">
                  <c:v>2942.28</c:v>
                </c:pt>
                <c:pt idx="10">
                  <c:v>2942.1</c:v>
                </c:pt>
                <c:pt idx="11">
                  <c:v>2932.2</c:v>
                </c:pt>
                <c:pt idx="12">
                  <c:v>2920.86</c:v>
                </c:pt>
                <c:pt idx="13">
                  <c:v>2898.9</c:v>
                </c:pt>
                <c:pt idx="14">
                  <c:v>2885.76</c:v>
                </c:pt>
                <c:pt idx="15">
                  <c:v>2891.7</c:v>
                </c:pt>
                <c:pt idx="16">
                  <c:v>2888.28</c:v>
                </c:pt>
                <c:pt idx="17">
                  <c:v>2874.06</c:v>
                </c:pt>
                <c:pt idx="18">
                  <c:v>2876.94</c:v>
                </c:pt>
                <c:pt idx="19">
                  <c:v>2887.2</c:v>
                </c:pt>
                <c:pt idx="20">
                  <c:v>2925.54</c:v>
                </c:pt>
                <c:pt idx="21">
                  <c:v>2968.38</c:v>
                </c:pt>
                <c:pt idx="22">
                  <c:v>3126.24</c:v>
                </c:pt>
                <c:pt idx="23">
                  <c:v>3154.5</c:v>
                </c:pt>
                <c:pt idx="24">
                  <c:v>3185.28</c:v>
                </c:pt>
                <c:pt idx="25">
                  <c:v>3387.42</c:v>
                </c:pt>
                <c:pt idx="26">
                  <c:v>3600.36</c:v>
                </c:pt>
                <c:pt idx="27">
                  <c:v>3660.48</c:v>
                </c:pt>
                <c:pt idx="28">
                  <c:v>3700.08</c:v>
                </c:pt>
                <c:pt idx="29">
                  <c:v>3741.8399999999997</c:v>
                </c:pt>
                <c:pt idx="30">
                  <c:v>3767.22</c:v>
                </c:pt>
                <c:pt idx="31">
                  <c:v>3782.16</c:v>
                </c:pt>
                <c:pt idx="32">
                  <c:v>3800.1600000000003</c:v>
                </c:pt>
                <c:pt idx="33">
                  <c:v>3883.1400000000003</c:v>
                </c:pt>
                <c:pt idx="34">
                  <c:v>3915</c:v>
                </c:pt>
                <c:pt idx="35">
                  <c:v>3971.7000000000003</c:v>
                </c:pt>
                <c:pt idx="36">
                  <c:v>4021.0200000000004</c:v>
                </c:pt>
                <c:pt idx="37">
                  <c:v>4066.38</c:v>
                </c:pt>
                <c:pt idx="38">
                  <c:v>4128.84</c:v>
                </c:pt>
                <c:pt idx="39">
                  <c:v>4209.66</c:v>
                </c:pt>
                <c:pt idx="40">
                  <c:v>4215.78</c:v>
                </c:pt>
                <c:pt idx="41">
                  <c:v>4229.1000000000004</c:v>
                </c:pt>
                <c:pt idx="42">
                  <c:v>4257.54</c:v>
                </c:pt>
                <c:pt idx="43">
                  <c:v>4231.4399999999996</c:v>
                </c:pt>
                <c:pt idx="44">
                  <c:v>4287.96</c:v>
                </c:pt>
                <c:pt idx="45">
                  <c:v>4296.42</c:v>
                </c:pt>
                <c:pt idx="46">
                  <c:v>4307.04</c:v>
                </c:pt>
                <c:pt idx="47">
                  <c:v>4350.0600000000004</c:v>
                </c:pt>
                <c:pt idx="48">
                  <c:v>4348.08</c:v>
                </c:pt>
                <c:pt idx="49">
                  <c:v>4371.66</c:v>
                </c:pt>
                <c:pt idx="50">
                  <c:v>4371.12</c:v>
                </c:pt>
                <c:pt idx="51">
                  <c:v>4355.46</c:v>
                </c:pt>
                <c:pt idx="52">
                  <c:v>4366.4399999999996</c:v>
                </c:pt>
                <c:pt idx="53">
                  <c:v>4374.72</c:v>
                </c:pt>
                <c:pt idx="54">
                  <c:v>4395.42</c:v>
                </c:pt>
                <c:pt idx="55">
                  <c:v>4403.88</c:v>
                </c:pt>
                <c:pt idx="56">
                  <c:v>4427.1000000000004</c:v>
                </c:pt>
                <c:pt idx="57">
                  <c:v>4426.74</c:v>
                </c:pt>
                <c:pt idx="58">
                  <c:v>4436.82</c:v>
                </c:pt>
                <c:pt idx="59">
                  <c:v>4420.9799999999996</c:v>
                </c:pt>
                <c:pt idx="60">
                  <c:v>4398.84</c:v>
                </c:pt>
                <c:pt idx="61">
                  <c:v>4377.78</c:v>
                </c:pt>
                <c:pt idx="62">
                  <c:v>4292.82</c:v>
                </c:pt>
                <c:pt idx="63">
                  <c:v>4233.96</c:v>
                </c:pt>
                <c:pt idx="64">
                  <c:v>4239.72</c:v>
                </c:pt>
                <c:pt idx="65">
                  <c:v>4245.84</c:v>
                </c:pt>
                <c:pt idx="66">
                  <c:v>4204.62</c:v>
                </c:pt>
                <c:pt idx="67">
                  <c:v>4154.3999999999996</c:v>
                </c:pt>
                <c:pt idx="68">
                  <c:v>4092.12</c:v>
                </c:pt>
                <c:pt idx="69">
                  <c:v>3993.66</c:v>
                </c:pt>
                <c:pt idx="70">
                  <c:v>3905.1</c:v>
                </c:pt>
                <c:pt idx="71">
                  <c:v>3899.88</c:v>
                </c:pt>
                <c:pt idx="72">
                  <c:v>3916.62</c:v>
                </c:pt>
                <c:pt idx="73">
                  <c:v>3866.2200000000003</c:v>
                </c:pt>
                <c:pt idx="74">
                  <c:v>3838.1400000000003</c:v>
                </c:pt>
                <c:pt idx="75">
                  <c:v>3792.6</c:v>
                </c:pt>
                <c:pt idx="76">
                  <c:v>3765.5999999999995</c:v>
                </c:pt>
                <c:pt idx="77">
                  <c:v>3689.1000000000004</c:v>
                </c:pt>
                <c:pt idx="78">
                  <c:v>3638.7</c:v>
                </c:pt>
                <c:pt idx="79">
                  <c:v>3601.9800000000005</c:v>
                </c:pt>
                <c:pt idx="80">
                  <c:v>3605.2199999999993</c:v>
                </c:pt>
                <c:pt idx="81">
                  <c:v>3576.06</c:v>
                </c:pt>
                <c:pt idx="82">
                  <c:v>3561.1200000000003</c:v>
                </c:pt>
                <c:pt idx="83">
                  <c:v>3534.12</c:v>
                </c:pt>
                <c:pt idx="84">
                  <c:v>3484.26</c:v>
                </c:pt>
                <c:pt idx="85">
                  <c:v>3463.1999999999994</c:v>
                </c:pt>
                <c:pt idx="86">
                  <c:v>3429.9</c:v>
                </c:pt>
                <c:pt idx="87">
                  <c:v>3429.72</c:v>
                </c:pt>
                <c:pt idx="88">
                  <c:v>3396.96</c:v>
                </c:pt>
                <c:pt idx="89">
                  <c:v>3348.9</c:v>
                </c:pt>
                <c:pt idx="90">
                  <c:v>3291.3</c:v>
                </c:pt>
                <c:pt idx="91">
                  <c:v>3231.36</c:v>
                </c:pt>
                <c:pt idx="92">
                  <c:v>3183.48</c:v>
                </c:pt>
                <c:pt idx="93">
                  <c:v>3162.6</c:v>
                </c:pt>
                <c:pt idx="94">
                  <c:v>3151.26</c:v>
                </c:pt>
                <c:pt idx="95">
                  <c:v>3123.9</c:v>
                </c:pt>
              </c:numCache>
            </c:numRef>
          </c:val>
          <c:smooth val="0"/>
        </c:ser>
        <c:ser>
          <c:idx val="171"/>
          <c:order val="170"/>
          <c:tx>
            <c:strRef>
              <c:f>'Energy Data'!$FQ$104</c:f>
              <c:strCache>
                <c:ptCount val="1"/>
                <c:pt idx="0">
                  <c:v>19-Nov</c:v>
                </c:pt>
              </c:strCache>
            </c:strRef>
          </c:tx>
          <c:spPr>
            <a:ln w="34925" cap="rnd">
              <a:solidFill>
                <a:schemeClr val="accent4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Data'!$FQ$105:$FQ$200</c:f>
              <c:numCache>
                <c:formatCode>General</c:formatCode>
                <c:ptCount val="96"/>
                <c:pt idx="0">
                  <c:v>3102.84</c:v>
                </c:pt>
                <c:pt idx="1">
                  <c:v>3094.56</c:v>
                </c:pt>
                <c:pt idx="2">
                  <c:v>3095.28</c:v>
                </c:pt>
                <c:pt idx="3">
                  <c:v>3076.02</c:v>
                </c:pt>
                <c:pt idx="4">
                  <c:v>3041.46</c:v>
                </c:pt>
                <c:pt idx="5">
                  <c:v>3054.06</c:v>
                </c:pt>
                <c:pt idx="6">
                  <c:v>3040.2</c:v>
                </c:pt>
                <c:pt idx="7">
                  <c:v>3029.94</c:v>
                </c:pt>
                <c:pt idx="8">
                  <c:v>3006.9</c:v>
                </c:pt>
                <c:pt idx="9">
                  <c:v>3004.38</c:v>
                </c:pt>
                <c:pt idx="10">
                  <c:v>2976.48</c:v>
                </c:pt>
                <c:pt idx="11">
                  <c:v>2963.7</c:v>
                </c:pt>
                <c:pt idx="12">
                  <c:v>2958.12</c:v>
                </c:pt>
                <c:pt idx="13">
                  <c:v>2962.62</c:v>
                </c:pt>
                <c:pt idx="14">
                  <c:v>2957.22</c:v>
                </c:pt>
                <c:pt idx="15">
                  <c:v>2944.8</c:v>
                </c:pt>
                <c:pt idx="16">
                  <c:v>2943.54</c:v>
                </c:pt>
                <c:pt idx="17">
                  <c:v>2946.06</c:v>
                </c:pt>
                <c:pt idx="18">
                  <c:v>2935.26</c:v>
                </c:pt>
                <c:pt idx="19">
                  <c:v>2953.98</c:v>
                </c:pt>
                <c:pt idx="20">
                  <c:v>2937.06</c:v>
                </c:pt>
                <c:pt idx="21">
                  <c:v>2954.34</c:v>
                </c:pt>
                <c:pt idx="22">
                  <c:v>3036.42</c:v>
                </c:pt>
                <c:pt idx="23">
                  <c:v>3042.9</c:v>
                </c:pt>
                <c:pt idx="24">
                  <c:v>3059.1</c:v>
                </c:pt>
                <c:pt idx="25">
                  <c:v>3071.34</c:v>
                </c:pt>
                <c:pt idx="26">
                  <c:v>3095.64</c:v>
                </c:pt>
                <c:pt idx="27">
                  <c:v>3119.04</c:v>
                </c:pt>
                <c:pt idx="28">
                  <c:v>3095.64</c:v>
                </c:pt>
                <c:pt idx="29">
                  <c:v>3105</c:v>
                </c:pt>
                <c:pt idx="30">
                  <c:v>3152.7</c:v>
                </c:pt>
                <c:pt idx="31">
                  <c:v>3144.06</c:v>
                </c:pt>
                <c:pt idx="32">
                  <c:v>3151.98</c:v>
                </c:pt>
                <c:pt idx="33">
                  <c:v>3236.76</c:v>
                </c:pt>
                <c:pt idx="34">
                  <c:v>3337.2</c:v>
                </c:pt>
                <c:pt idx="35">
                  <c:v>3351.6</c:v>
                </c:pt>
                <c:pt idx="36">
                  <c:v>3351.42</c:v>
                </c:pt>
                <c:pt idx="37">
                  <c:v>3339.18</c:v>
                </c:pt>
                <c:pt idx="38">
                  <c:v>3368.88</c:v>
                </c:pt>
                <c:pt idx="39">
                  <c:v>3392.46</c:v>
                </c:pt>
                <c:pt idx="40">
                  <c:v>3429.0000000000005</c:v>
                </c:pt>
                <c:pt idx="41">
                  <c:v>3413.16</c:v>
                </c:pt>
                <c:pt idx="42">
                  <c:v>3402.72</c:v>
                </c:pt>
                <c:pt idx="43">
                  <c:v>3451.32</c:v>
                </c:pt>
                <c:pt idx="44">
                  <c:v>3431.8800000000006</c:v>
                </c:pt>
                <c:pt idx="45">
                  <c:v>3463.92</c:v>
                </c:pt>
                <c:pt idx="46">
                  <c:v>3468.4200000000005</c:v>
                </c:pt>
                <c:pt idx="47">
                  <c:v>3496.32</c:v>
                </c:pt>
                <c:pt idx="48">
                  <c:v>3503.34</c:v>
                </c:pt>
                <c:pt idx="49">
                  <c:v>3501.3599999999997</c:v>
                </c:pt>
                <c:pt idx="50">
                  <c:v>3521.16</c:v>
                </c:pt>
                <c:pt idx="51">
                  <c:v>3494.52</c:v>
                </c:pt>
                <c:pt idx="52">
                  <c:v>3495.42</c:v>
                </c:pt>
                <c:pt idx="53">
                  <c:v>3494.7</c:v>
                </c:pt>
                <c:pt idx="54">
                  <c:v>3510.18</c:v>
                </c:pt>
                <c:pt idx="55">
                  <c:v>3527.1</c:v>
                </c:pt>
                <c:pt idx="56">
                  <c:v>3539.52</c:v>
                </c:pt>
                <c:pt idx="57">
                  <c:v>3521.8800000000006</c:v>
                </c:pt>
                <c:pt idx="58">
                  <c:v>3523.6799999999994</c:v>
                </c:pt>
                <c:pt idx="59">
                  <c:v>3530.1600000000003</c:v>
                </c:pt>
                <c:pt idx="60">
                  <c:v>3513.4200000000005</c:v>
                </c:pt>
                <c:pt idx="61">
                  <c:v>3488.7599999999998</c:v>
                </c:pt>
                <c:pt idx="62">
                  <c:v>3500.1</c:v>
                </c:pt>
                <c:pt idx="63">
                  <c:v>3481.74</c:v>
                </c:pt>
                <c:pt idx="64">
                  <c:v>3444.66</c:v>
                </c:pt>
                <c:pt idx="65">
                  <c:v>3435.84</c:v>
                </c:pt>
                <c:pt idx="66">
                  <c:v>3408.12</c:v>
                </c:pt>
                <c:pt idx="67">
                  <c:v>3429.36</c:v>
                </c:pt>
                <c:pt idx="68">
                  <c:v>3418.3799999999997</c:v>
                </c:pt>
                <c:pt idx="69">
                  <c:v>3377.88</c:v>
                </c:pt>
                <c:pt idx="70">
                  <c:v>3352.32</c:v>
                </c:pt>
                <c:pt idx="71">
                  <c:v>3371.94</c:v>
                </c:pt>
                <c:pt idx="72">
                  <c:v>3407.04</c:v>
                </c:pt>
                <c:pt idx="73">
                  <c:v>3403.98</c:v>
                </c:pt>
                <c:pt idx="74">
                  <c:v>3415.14</c:v>
                </c:pt>
                <c:pt idx="75">
                  <c:v>3420.9</c:v>
                </c:pt>
                <c:pt idx="76">
                  <c:v>3432.2399999999993</c:v>
                </c:pt>
                <c:pt idx="77">
                  <c:v>3419.1000000000004</c:v>
                </c:pt>
                <c:pt idx="78">
                  <c:v>3395.34</c:v>
                </c:pt>
                <c:pt idx="79">
                  <c:v>3403.44</c:v>
                </c:pt>
                <c:pt idx="80">
                  <c:v>3395.16</c:v>
                </c:pt>
                <c:pt idx="81">
                  <c:v>3382.02</c:v>
                </c:pt>
                <c:pt idx="82">
                  <c:v>3360.78</c:v>
                </c:pt>
                <c:pt idx="83">
                  <c:v>3333.78</c:v>
                </c:pt>
                <c:pt idx="84">
                  <c:v>3340.44</c:v>
                </c:pt>
                <c:pt idx="85">
                  <c:v>3327.12</c:v>
                </c:pt>
                <c:pt idx="86">
                  <c:v>3300.12</c:v>
                </c:pt>
                <c:pt idx="87">
                  <c:v>3295.26</c:v>
                </c:pt>
                <c:pt idx="88">
                  <c:v>3279.96</c:v>
                </c:pt>
                <c:pt idx="89">
                  <c:v>3213.36</c:v>
                </c:pt>
                <c:pt idx="90">
                  <c:v>3199.32</c:v>
                </c:pt>
                <c:pt idx="91">
                  <c:v>3161.88</c:v>
                </c:pt>
                <c:pt idx="92">
                  <c:v>3130.38</c:v>
                </c:pt>
                <c:pt idx="93">
                  <c:v>3104.82</c:v>
                </c:pt>
                <c:pt idx="94">
                  <c:v>3098.52</c:v>
                </c:pt>
                <c:pt idx="95">
                  <c:v>3090.42</c:v>
                </c:pt>
              </c:numCache>
            </c:numRef>
          </c:val>
          <c:smooth val="0"/>
        </c:ser>
        <c:ser>
          <c:idx val="172"/>
          <c:order val="171"/>
          <c:tx>
            <c:strRef>
              <c:f>'Energy Data'!$FR$104</c:f>
              <c:strCache>
                <c:ptCount val="1"/>
                <c:pt idx="0">
                  <c:v>11/20/2016</c:v>
                </c:pt>
              </c:strCache>
            </c:strRef>
          </c:tx>
          <c:spPr>
            <a:ln w="34925" cap="rnd">
              <a:solidFill>
                <a:schemeClr val="accent5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Data'!$FR$105:$FR$200</c:f>
              <c:numCache>
                <c:formatCode>General</c:formatCode>
                <c:ptCount val="96"/>
                <c:pt idx="0">
                  <c:v>3070.44</c:v>
                </c:pt>
                <c:pt idx="1">
                  <c:v>3063.42</c:v>
                </c:pt>
                <c:pt idx="2">
                  <c:v>3065.4</c:v>
                </c:pt>
                <c:pt idx="3">
                  <c:v>3045.96</c:v>
                </c:pt>
                <c:pt idx="4">
                  <c:v>3013.56</c:v>
                </c:pt>
                <c:pt idx="5">
                  <c:v>2990.34</c:v>
                </c:pt>
                <c:pt idx="6">
                  <c:v>2960.64</c:v>
                </c:pt>
                <c:pt idx="7">
                  <c:v>2959.92</c:v>
                </c:pt>
                <c:pt idx="8">
                  <c:v>2953.26</c:v>
                </c:pt>
                <c:pt idx="9">
                  <c:v>2925.9</c:v>
                </c:pt>
                <c:pt idx="10">
                  <c:v>2930.04</c:v>
                </c:pt>
                <c:pt idx="11">
                  <c:v>2901.24</c:v>
                </c:pt>
                <c:pt idx="12">
                  <c:v>2879.64</c:v>
                </c:pt>
                <c:pt idx="13">
                  <c:v>2875.86</c:v>
                </c:pt>
                <c:pt idx="14">
                  <c:v>2869.2</c:v>
                </c:pt>
                <c:pt idx="15">
                  <c:v>2895.66</c:v>
                </c:pt>
                <c:pt idx="16">
                  <c:v>2883.78</c:v>
                </c:pt>
                <c:pt idx="17">
                  <c:v>2869.74</c:v>
                </c:pt>
                <c:pt idx="18">
                  <c:v>2883.6</c:v>
                </c:pt>
                <c:pt idx="19">
                  <c:v>2871.9</c:v>
                </c:pt>
                <c:pt idx="20">
                  <c:v>2892.24</c:v>
                </c:pt>
                <c:pt idx="21">
                  <c:v>2904.12</c:v>
                </c:pt>
                <c:pt idx="22">
                  <c:v>2982.24</c:v>
                </c:pt>
                <c:pt idx="23">
                  <c:v>2983.14</c:v>
                </c:pt>
                <c:pt idx="24">
                  <c:v>2990.52</c:v>
                </c:pt>
                <c:pt idx="25">
                  <c:v>3121.02</c:v>
                </c:pt>
                <c:pt idx="26">
                  <c:v>3173.04</c:v>
                </c:pt>
                <c:pt idx="27">
                  <c:v>3174.84</c:v>
                </c:pt>
                <c:pt idx="28">
                  <c:v>3167.28</c:v>
                </c:pt>
                <c:pt idx="29">
                  <c:v>3161.16</c:v>
                </c:pt>
                <c:pt idx="30">
                  <c:v>3101.22</c:v>
                </c:pt>
                <c:pt idx="31">
                  <c:v>3059.82</c:v>
                </c:pt>
                <c:pt idx="32">
                  <c:v>3055.68</c:v>
                </c:pt>
                <c:pt idx="33">
                  <c:v>3131.64</c:v>
                </c:pt>
                <c:pt idx="34">
                  <c:v>3171.24</c:v>
                </c:pt>
                <c:pt idx="35">
                  <c:v>3176.1</c:v>
                </c:pt>
                <c:pt idx="36">
                  <c:v>3209.76</c:v>
                </c:pt>
                <c:pt idx="37">
                  <c:v>3204.72</c:v>
                </c:pt>
                <c:pt idx="38">
                  <c:v>3204.9</c:v>
                </c:pt>
                <c:pt idx="39">
                  <c:v>3259.44</c:v>
                </c:pt>
                <c:pt idx="40">
                  <c:v>3258</c:v>
                </c:pt>
                <c:pt idx="41">
                  <c:v>3194.46</c:v>
                </c:pt>
                <c:pt idx="42">
                  <c:v>3193.2</c:v>
                </c:pt>
                <c:pt idx="43">
                  <c:v>3225.42</c:v>
                </c:pt>
                <c:pt idx="44">
                  <c:v>3248.64</c:v>
                </c:pt>
                <c:pt idx="45">
                  <c:v>3277.8</c:v>
                </c:pt>
                <c:pt idx="46">
                  <c:v>3296.88</c:v>
                </c:pt>
                <c:pt idx="47">
                  <c:v>3312</c:v>
                </c:pt>
                <c:pt idx="48">
                  <c:v>3332.34</c:v>
                </c:pt>
                <c:pt idx="49">
                  <c:v>3332.7</c:v>
                </c:pt>
                <c:pt idx="50">
                  <c:v>3342.24</c:v>
                </c:pt>
                <c:pt idx="51">
                  <c:v>3349.98</c:v>
                </c:pt>
                <c:pt idx="52">
                  <c:v>3347.46</c:v>
                </c:pt>
                <c:pt idx="53">
                  <c:v>3384</c:v>
                </c:pt>
                <c:pt idx="54">
                  <c:v>3424.14</c:v>
                </c:pt>
                <c:pt idx="55">
                  <c:v>3446.82</c:v>
                </c:pt>
                <c:pt idx="56">
                  <c:v>3454.3800000000006</c:v>
                </c:pt>
                <c:pt idx="57">
                  <c:v>3454.3800000000006</c:v>
                </c:pt>
                <c:pt idx="58">
                  <c:v>3412.26</c:v>
                </c:pt>
                <c:pt idx="59">
                  <c:v>3415.14</c:v>
                </c:pt>
                <c:pt idx="60">
                  <c:v>3439.98</c:v>
                </c:pt>
                <c:pt idx="61">
                  <c:v>3452.4</c:v>
                </c:pt>
                <c:pt idx="62">
                  <c:v>3445.56</c:v>
                </c:pt>
                <c:pt idx="63">
                  <c:v>3406.5</c:v>
                </c:pt>
                <c:pt idx="64">
                  <c:v>3404.88</c:v>
                </c:pt>
                <c:pt idx="65">
                  <c:v>3386.52</c:v>
                </c:pt>
                <c:pt idx="66">
                  <c:v>3389.22</c:v>
                </c:pt>
                <c:pt idx="67">
                  <c:v>3363.48</c:v>
                </c:pt>
                <c:pt idx="68">
                  <c:v>3347.1</c:v>
                </c:pt>
                <c:pt idx="69">
                  <c:v>3344.04</c:v>
                </c:pt>
                <c:pt idx="70">
                  <c:v>3329.28</c:v>
                </c:pt>
                <c:pt idx="71">
                  <c:v>3341.52</c:v>
                </c:pt>
                <c:pt idx="72">
                  <c:v>3383.64</c:v>
                </c:pt>
                <c:pt idx="73">
                  <c:v>3408.3</c:v>
                </c:pt>
                <c:pt idx="74">
                  <c:v>3411.72</c:v>
                </c:pt>
                <c:pt idx="75">
                  <c:v>3401.1</c:v>
                </c:pt>
                <c:pt idx="76">
                  <c:v>3401.82</c:v>
                </c:pt>
                <c:pt idx="77">
                  <c:v>3370.86</c:v>
                </c:pt>
                <c:pt idx="78">
                  <c:v>3364.92</c:v>
                </c:pt>
                <c:pt idx="79">
                  <c:v>3364.92</c:v>
                </c:pt>
                <c:pt idx="80">
                  <c:v>3346.74</c:v>
                </c:pt>
                <c:pt idx="81">
                  <c:v>3322.44</c:v>
                </c:pt>
                <c:pt idx="82">
                  <c:v>3329.28</c:v>
                </c:pt>
                <c:pt idx="83">
                  <c:v>3297.06</c:v>
                </c:pt>
                <c:pt idx="84">
                  <c:v>3263.76</c:v>
                </c:pt>
                <c:pt idx="85">
                  <c:v>3240</c:v>
                </c:pt>
                <c:pt idx="86">
                  <c:v>3210.3</c:v>
                </c:pt>
                <c:pt idx="87">
                  <c:v>3182.4</c:v>
                </c:pt>
                <c:pt idx="88">
                  <c:v>3175.2</c:v>
                </c:pt>
                <c:pt idx="89">
                  <c:v>3123.18</c:v>
                </c:pt>
                <c:pt idx="90">
                  <c:v>3087.18</c:v>
                </c:pt>
                <c:pt idx="91">
                  <c:v>3080.7</c:v>
                </c:pt>
                <c:pt idx="92">
                  <c:v>3067.38</c:v>
                </c:pt>
                <c:pt idx="93">
                  <c:v>3047.94</c:v>
                </c:pt>
                <c:pt idx="94">
                  <c:v>3043.8</c:v>
                </c:pt>
                <c:pt idx="95">
                  <c:v>3020.04</c:v>
                </c:pt>
              </c:numCache>
            </c:numRef>
          </c:val>
          <c:smooth val="0"/>
        </c:ser>
        <c:ser>
          <c:idx val="173"/>
          <c:order val="172"/>
          <c:tx>
            <c:strRef>
              <c:f>'Energy Data'!$FS$104</c:f>
              <c:strCache>
                <c:ptCount val="1"/>
                <c:pt idx="0">
                  <c:v>11/21/2016</c:v>
                </c:pt>
              </c:strCache>
            </c:strRef>
          </c:tx>
          <c:spPr>
            <a:ln w="34925" cap="rnd">
              <a:solidFill>
                <a:schemeClr val="accent6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Data'!$FS$105:$FS$200</c:f>
              <c:numCache>
                <c:formatCode>General</c:formatCode>
                <c:ptCount val="96"/>
                <c:pt idx="0">
                  <c:v>3020.22</c:v>
                </c:pt>
                <c:pt idx="1">
                  <c:v>3025.44</c:v>
                </c:pt>
                <c:pt idx="2">
                  <c:v>2996.82</c:v>
                </c:pt>
                <c:pt idx="3">
                  <c:v>2979.54</c:v>
                </c:pt>
                <c:pt idx="4">
                  <c:v>2956.86</c:v>
                </c:pt>
                <c:pt idx="5">
                  <c:v>2927.88</c:v>
                </c:pt>
                <c:pt idx="6">
                  <c:v>2924.64</c:v>
                </c:pt>
                <c:pt idx="7">
                  <c:v>2918.88</c:v>
                </c:pt>
                <c:pt idx="8">
                  <c:v>2930.58</c:v>
                </c:pt>
                <c:pt idx="9">
                  <c:v>2923.2</c:v>
                </c:pt>
                <c:pt idx="10">
                  <c:v>2930.94</c:v>
                </c:pt>
                <c:pt idx="11">
                  <c:v>2905.56</c:v>
                </c:pt>
                <c:pt idx="12">
                  <c:v>2904.84</c:v>
                </c:pt>
                <c:pt idx="13">
                  <c:v>2927.7</c:v>
                </c:pt>
                <c:pt idx="14">
                  <c:v>2955.06</c:v>
                </c:pt>
                <c:pt idx="15">
                  <c:v>2943.36</c:v>
                </c:pt>
                <c:pt idx="16">
                  <c:v>2951.82</c:v>
                </c:pt>
                <c:pt idx="17">
                  <c:v>2965.5</c:v>
                </c:pt>
                <c:pt idx="18">
                  <c:v>2971.44</c:v>
                </c:pt>
                <c:pt idx="19">
                  <c:v>2977.92</c:v>
                </c:pt>
                <c:pt idx="20">
                  <c:v>3021.48</c:v>
                </c:pt>
                <c:pt idx="21">
                  <c:v>3075.48</c:v>
                </c:pt>
                <c:pt idx="22">
                  <c:v>3191.04</c:v>
                </c:pt>
                <c:pt idx="23">
                  <c:v>3238.38</c:v>
                </c:pt>
                <c:pt idx="24">
                  <c:v>3297.6</c:v>
                </c:pt>
                <c:pt idx="25">
                  <c:v>3469.6800000000003</c:v>
                </c:pt>
                <c:pt idx="26">
                  <c:v>3707.9999999999995</c:v>
                </c:pt>
                <c:pt idx="27">
                  <c:v>3799.98</c:v>
                </c:pt>
                <c:pt idx="28">
                  <c:v>3866.04</c:v>
                </c:pt>
                <c:pt idx="29">
                  <c:v>3838.1400000000003</c:v>
                </c:pt>
                <c:pt idx="30">
                  <c:v>3844.62</c:v>
                </c:pt>
                <c:pt idx="31">
                  <c:v>3899.1599999999994</c:v>
                </c:pt>
                <c:pt idx="32">
                  <c:v>3889.8</c:v>
                </c:pt>
                <c:pt idx="33">
                  <c:v>3920.04</c:v>
                </c:pt>
                <c:pt idx="34">
                  <c:v>3959.2800000000007</c:v>
                </c:pt>
                <c:pt idx="35">
                  <c:v>4032</c:v>
                </c:pt>
                <c:pt idx="36">
                  <c:v>4099.1400000000003</c:v>
                </c:pt>
                <c:pt idx="37">
                  <c:v>4156.5600000000004</c:v>
                </c:pt>
                <c:pt idx="38">
                  <c:v>4206.42</c:v>
                </c:pt>
                <c:pt idx="39">
                  <c:v>4227.84</c:v>
                </c:pt>
                <c:pt idx="40">
                  <c:v>4289.22</c:v>
                </c:pt>
                <c:pt idx="41">
                  <c:v>4352.76</c:v>
                </c:pt>
                <c:pt idx="42">
                  <c:v>4350.96</c:v>
                </c:pt>
                <c:pt idx="43">
                  <c:v>4346.6400000000003</c:v>
                </c:pt>
                <c:pt idx="44">
                  <c:v>4331.7</c:v>
                </c:pt>
                <c:pt idx="45">
                  <c:v>4326.66</c:v>
                </c:pt>
                <c:pt idx="46">
                  <c:v>4342.8599999999997</c:v>
                </c:pt>
                <c:pt idx="47">
                  <c:v>4376.5200000000004</c:v>
                </c:pt>
                <c:pt idx="48">
                  <c:v>4385.7</c:v>
                </c:pt>
                <c:pt idx="49">
                  <c:v>4394.34</c:v>
                </c:pt>
                <c:pt idx="50">
                  <c:v>4393.62</c:v>
                </c:pt>
                <c:pt idx="51">
                  <c:v>4379.04</c:v>
                </c:pt>
                <c:pt idx="52">
                  <c:v>4392.72</c:v>
                </c:pt>
                <c:pt idx="53">
                  <c:v>4422.0600000000004</c:v>
                </c:pt>
                <c:pt idx="54">
                  <c:v>4439.7</c:v>
                </c:pt>
                <c:pt idx="55">
                  <c:v>4435.0200000000004</c:v>
                </c:pt>
                <c:pt idx="56">
                  <c:v>4452.3</c:v>
                </c:pt>
                <c:pt idx="57">
                  <c:v>4455.3599999999997</c:v>
                </c:pt>
                <c:pt idx="58">
                  <c:v>4491.18</c:v>
                </c:pt>
                <c:pt idx="59">
                  <c:v>4436.1000000000004</c:v>
                </c:pt>
                <c:pt idx="60">
                  <c:v>4420.08</c:v>
                </c:pt>
                <c:pt idx="61">
                  <c:v>4373.28</c:v>
                </c:pt>
                <c:pt idx="62">
                  <c:v>4358.5200000000004</c:v>
                </c:pt>
                <c:pt idx="63">
                  <c:v>4327.38</c:v>
                </c:pt>
                <c:pt idx="64">
                  <c:v>4275</c:v>
                </c:pt>
                <c:pt idx="65">
                  <c:v>4252.5</c:v>
                </c:pt>
                <c:pt idx="66">
                  <c:v>4196.88</c:v>
                </c:pt>
                <c:pt idx="67">
                  <c:v>4148.46</c:v>
                </c:pt>
                <c:pt idx="68">
                  <c:v>4042.0800000000004</c:v>
                </c:pt>
                <c:pt idx="69">
                  <c:v>3954.42</c:v>
                </c:pt>
                <c:pt idx="70">
                  <c:v>3875.2199999999993</c:v>
                </c:pt>
                <c:pt idx="71">
                  <c:v>3819.0599999999995</c:v>
                </c:pt>
                <c:pt idx="72">
                  <c:v>3823.56</c:v>
                </c:pt>
                <c:pt idx="73">
                  <c:v>3848.0400000000004</c:v>
                </c:pt>
                <c:pt idx="74">
                  <c:v>3805.2</c:v>
                </c:pt>
                <c:pt idx="75">
                  <c:v>3753.54</c:v>
                </c:pt>
                <c:pt idx="76">
                  <c:v>3747.4199999999996</c:v>
                </c:pt>
                <c:pt idx="77">
                  <c:v>3693.06</c:v>
                </c:pt>
                <c:pt idx="78">
                  <c:v>3612.06</c:v>
                </c:pt>
                <c:pt idx="79">
                  <c:v>3566.8800000000006</c:v>
                </c:pt>
                <c:pt idx="80">
                  <c:v>3570.48</c:v>
                </c:pt>
                <c:pt idx="81">
                  <c:v>3523.5</c:v>
                </c:pt>
                <c:pt idx="82">
                  <c:v>3473.0999999999995</c:v>
                </c:pt>
                <c:pt idx="83">
                  <c:v>3401.82</c:v>
                </c:pt>
                <c:pt idx="84">
                  <c:v>3387.6</c:v>
                </c:pt>
                <c:pt idx="85">
                  <c:v>3312.18</c:v>
                </c:pt>
                <c:pt idx="86">
                  <c:v>3274.38</c:v>
                </c:pt>
                <c:pt idx="87">
                  <c:v>3252.96</c:v>
                </c:pt>
                <c:pt idx="88">
                  <c:v>3233.34</c:v>
                </c:pt>
                <c:pt idx="89">
                  <c:v>3168.54</c:v>
                </c:pt>
                <c:pt idx="90">
                  <c:v>3137.4</c:v>
                </c:pt>
                <c:pt idx="91">
                  <c:v>3100.68</c:v>
                </c:pt>
                <c:pt idx="92">
                  <c:v>3068.64</c:v>
                </c:pt>
                <c:pt idx="93">
                  <c:v>3037.86</c:v>
                </c:pt>
                <c:pt idx="94">
                  <c:v>3014.1</c:v>
                </c:pt>
                <c:pt idx="95">
                  <c:v>2990.7</c:v>
                </c:pt>
              </c:numCache>
            </c:numRef>
          </c:val>
          <c:smooth val="0"/>
        </c:ser>
        <c:ser>
          <c:idx val="174"/>
          <c:order val="173"/>
          <c:tx>
            <c:strRef>
              <c:f>'Energy Data'!$FT$104</c:f>
              <c:strCache>
                <c:ptCount val="1"/>
                <c:pt idx="0">
                  <c:v>11/22/2016</c:v>
                </c:pt>
              </c:strCache>
            </c:strRef>
          </c:tx>
          <c:spPr>
            <a:ln w="34925" cap="rnd">
              <a:solidFill>
                <a:schemeClr val="accent1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Data'!$FT$105:$FT$200</c:f>
              <c:numCache>
                <c:formatCode>General</c:formatCode>
                <c:ptCount val="96"/>
                <c:pt idx="0">
                  <c:v>2970</c:v>
                </c:pt>
                <c:pt idx="1">
                  <c:v>2971.98</c:v>
                </c:pt>
                <c:pt idx="2">
                  <c:v>2966.58</c:v>
                </c:pt>
                <c:pt idx="3">
                  <c:v>2945.52</c:v>
                </c:pt>
                <c:pt idx="4">
                  <c:v>2901.6</c:v>
                </c:pt>
                <c:pt idx="5">
                  <c:v>2893.5</c:v>
                </c:pt>
                <c:pt idx="6">
                  <c:v>2860.92</c:v>
                </c:pt>
                <c:pt idx="7">
                  <c:v>2847.6</c:v>
                </c:pt>
                <c:pt idx="8">
                  <c:v>2831.76</c:v>
                </c:pt>
                <c:pt idx="9">
                  <c:v>2834.82</c:v>
                </c:pt>
                <c:pt idx="10">
                  <c:v>2839.68</c:v>
                </c:pt>
                <c:pt idx="11">
                  <c:v>2836.26</c:v>
                </c:pt>
                <c:pt idx="12">
                  <c:v>2837.7</c:v>
                </c:pt>
                <c:pt idx="13">
                  <c:v>2845.8</c:v>
                </c:pt>
                <c:pt idx="14">
                  <c:v>2840.76</c:v>
                </c:pt>
                <c:pt idx="15">
                  <c:v>2827.98</c:v>
                </c:pt>
                <c:pt idx="16">
                  <c:v>2844.72</c:v>
                </c:pt>
                <c:pt idx="17">
                  <c:v>2819.7</c:v>
                </c:pt>
                <c:pt idx="18">
                  <c:v>2820.06</c:v>
                </c:pt>
                <c:pt idx="19">
                  <c:v>2853.54</c:v>
                </c:pt>
                <c:pt idx="20">
                  <c:v>2876.04</c:v>
                </c:pt>
                <c:pt idx="21">
                  <c:v>2929.5</c:v>
                </c:pt>
                <c:pt idx="22">
                  <c:v>3093.84</c:v>
                </c:pt>
                <c:pt idx="23">
                  <c:v>3121.2</c:v>
                </c:pt>
                <c:pt idx="24">
                  <c:v>3180.06</c:v>
                </c:pt>
                <c:pt idx="25">
                  <c:v>3345.3</c:v>
                </c:pt>
                <c:pt idx="26">
                  <c:v>3539.3399999999997</c:v>
                </c:pt>
                <c:pt idx="27">
                  <c:v>3600</c:v>
                </c:pt>
                <c:pt idx="28">
                  <c:v>3643.56</c:v>
                </c:pt>
                <c:pt idx="29">
                  <c:v>3683.16</c:v>
                </c:pt>
                <c:pt idx="30">
                  <c:v>3638.16</c:v>
                </c:pt>
                <c:pt idx="31">
                  <c:v>3657.96</c:v>
                </c:pt>
                <c:pt idx="32">
                  <c:v>3713.94</c:v>
                </c:pt>
                <c:pt idx="33">
                  <c:v>3776.2200000000003</c:v>
                </c:pt>
                <c:pt idx="34">
                  <c:v>3826.8</c:v>
                </c:pt>
                <c:pt idx="35">
                  <c:v>3922.38</c:v>
                </c:pt>
                <c:pt idx="36">
                  <c:v>3934.62</c:v>
                </c:pt>
                <c:pt idx="37">
                  <c:v>4000.14</c:v>
                </c:pt>
                <c:pt idx="38">
                  <c:v>4059.0000000000005</c:v>
                </c:pt>
                <c:pt idx="39">
                  <c:v>4097.5200000000004</c:v>
                </c:pt>
                <c:pt idx="40">
                  <c:v>4135.8599999999997</c:v>
                </c:pt>
                <c:pt idx="41">
                  <c:v>3900.5999999999995</c:v>
                </c:pt>
                <c:pt idx="42">
                  <c:v>4149</c:v>
                </c:pt>
                <c:pt idx="43">
                  <c:v>4202.28</c:v>
                </c:pt>
                <c:pt idx="44">
                  <c:v>4189.68</c:v>
                </c:pt>
                <c:pt idx="45">
                  <c:v>4178.88</c:v>
                </c:pt>
                <c:pt idx="46">
                  <c:v>4150.62</c:v>
                </c:pt>
                <c:pt idx="47">
                  <c:v>4197.42</c:v>
                </c:pt>
                <c:pt idx="48">
                  <c:v>4211.28</c:v>
                </c:pt>
                <c:pt idx="49">
                  <c:v>4236.4799999999996</c:v>
                </c:pt>
                <c:pt idx="50">
                  <c:v>4186.8</c:v>
                </c:pt>
                <c:pt idx="51">
                  <c:v>4220.46</c:v>
                </c:pt>
                <c:pt idx="52">
                  <c:v>4205.5200000000004</c:v>
                </c:pt>
                <c:pt idx="53">
                  <c:v>4227.3</c:v>
                </c:pt>
                <c:pt idx="54">
                  <c:v>4216.68</c:v>
                </c:pt>
                <c:pt idx="55">
                  <c:v>4208.76</c:v>
                </c:pt>
                <c:pt idx="56">
                  <c:v>4236.4799999999996</c:v>
                </c:pt>
                <c:pt idx="57">
                  <c:v>4224.42</c:v>
                </c:pt>
                <c:pt idx="58">
                  <c:v>4220.28</c:v>
                </c:pt>
                <c:pt idx="59">
                  <c:v>4217.04</c:v>
                </c:pt>
                <c:pt idx="60">
                  <c:v>4206.0600000000004</c:v>
                </c:pt>
                <c:pt idx="61">
                  <c:v>4233.24</c:v>
                </c:pt>
                <c:pt idx="62">
                  <c:v>4274.1000000000004</c:v>
                </c:pt>
                <c:pt idx="63">
                  <c:v>4269.24</c:v>
                </c:pt>
                <c:pt idx="64">
                  <c:v>4258.62</c:v>
                </c:pt>
                <c:pt idx="65">
                  <c:v>4233.42</c:v>
                </c:pt>
                <c:pt idx="66">
                  <c:v>4188.42</c:v>
                </c:pt>
                <c:pt idx="67">
                  <c:v>4125.0600000000004</c:v>
                </c:pt>
                <c:pt idx="68">
                  <c:v>4089.78</c:v>
                </c:pt>
                <c:pt idx="69">
                  <c:v>4024.08</c:v>
                </c:pt>
                <c:pt idx="70">
                  <c:v>3930.84</c:v>
                </c:pt>
                <c:pt idx="71">
                  <c:v>3919.5</c:v>
                </c:pt>
                <c:pt idx="72">
                  <c:v>3947.76</c:v>
                </c:pt>
                <c:pt idx="73">
                  <c:v>3947.58</c:v>
                </c:pt>
                <c:pt idx="74">
                  <c:v>3894.66</c:v>
                </c:pt>
                <c:pt idx="75">
                  <c:v>3876.8399999999997</c:v>
                </c:pt>
                <c:pt idx="76">
                  <c:v>3871.0799999999995</c:v>
                </c:pt>
                <c:pt idx="77">
                  <c:v>3813.84</c:v>
                </c:pt>
                <c:pt idx="78">
                  <c:v>3777.6600000000003</c:v>
                </c:pt>
                <c:pt idx="79">
                  <c:v>3736.8</c:v>
                </c:pt>
                <c:pt idx="80">
                  <c:v>3730.4999999999995</c:v>
                </c:pt>
                <c:pt idx="81">
                  <c:v>3689.46</c:v>
                </c:pt>
                <c:pt idx="82">
                  <c:v>3664.8</c:v>
                </c:pt>
                <c:pt idx="83">
                  <c:v>3640.14</c:v>
                </c:pt>
                <c:pt idx="84">
                  <c:v>3617.9999999999995</c:v>
                </c:pt>
                <c:pt idx="85">
                  <c:v>3550.86</c:v>
                </c:pt>
                <c:pt idx="86">
                  <c:v>3464.2800000000007</c:v>
                </c:pt>
                <c:pt idx="87">
                  <c:v>3385.08</c:v>
                </c:pt>
                <c:pt idx="88">
                  <c:v>3353.94</c:v>
                </c:pt>
                <c:pt idx="89">
                  <c:v>3280.86</c:v>
                </c:pt>
                <c:pt idx="90">
                  <c:v>3251.52</c:v>
                </c:pt>
                <c:pt idx="91">
                  <c:v>3221.64</c:v>
                </c:pt>
                <c:pt idx="92">
                  <c:v>3163.68</c:v>
                </c:pt>
                <c:pt idx="93">
                  <c:v>3093.84</c:v>
                </c:pt>
                <c:pt idx="94">
                  <c:v>3085.74</c:v>
                </c:pt>
                <c:pt idx="95">
                  <c:v>3074.4</c:v>
                </c:pt>
              </c:numCache>
            </c:numRef>
          </c:val>
          <c:smooth val="0"/>
        </c:ser>
        <c:ser>
          <c:idx val="175"/>
          <c:order val="174"/>
          <c:tx>
            <c:strRef>
              <c:f>'Energy Data'!$FU$104</c:f>
              <c:strCache>
                <c:ptCount val="1"/>
                <c:pt idx="0">
                  <c:v>23-Nov</c:v>
                </c:pt>
              </c:strCache>
            </c:strRef>
          </c:tx>
          <c:spPr>
            <a:ln w="34925" cap="rnd">
              <a:solidFill>
                <a:schemeClr val="accent2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Data'!$FU$105:$FU$200</c:f>
              <c:numCache>
                <c:formatCode>General</c:formatCode>
                <c:ptCount val="96"/>
                <c:pt idx="0">
                  <c:v>3055.86</c:v>
                </c:pt>
                <c:pt idx="1">
                  <c:v>3056.22</c:v>
                </c:pt>
                <c:pt idx="2">
                  <c:v>3040.92</c:v>
                </c:pt>
                <c:pt idx="3">
                  <c:v>2999.34</c:v>
                </c:pt>
                <c:pt idx="4">
                  <c:v>2954.52</c:v>
                </c:pt>
                <c:pt idx="5">
                  <c:v>2949.84</c:v>
                </c:pt>
                <c:pt idx="6">
                  <c:v>2939.94</c:v>
                </c:pt>
                <c:pt idx="7">
                  <c:v>2942.28</c:v>
                </c:pt>
                <c:pt idx="8">
                  <c:v>2955.96</c:v>
                </c:pt>
                <c:pt idx="9">
                  <c:v>2953.62</c:v>
                </c:pt>
                <c:pt idx="10">
                  <c:v>2945.16</c:v>
                </c:pt>
                <c:pt idx="11">
                  <c:v>2924.46</c:v>
                </c:pt>
                <c:pt idx="12">
                  <c:v>2919.6</c:v>
                </c:pt>
                <c:pt idx="13">
                  <c:v>2927.34</c:v>
                </c:pt>
                <c:pt idx="14">
                  <c:v>2936.88</c:v>
                </c:pt>
                <c:pt idx="15">
                  <c:v>2931.3</c:v>
                </c:pt>
                <c:pt idx="16">
                  <c:v>2922.3</c:v>
                </c:pt>
                <c:pt idx="17">
                  <c:v>2929.68</c:v>
                </c:pt>
                <c:pt idx="18">
                  <c:v>2927.7</c:v>
                </c:pt>
                <c:pt idx="19">
                  <c:v>2948.22</c:v>
                </c:pt>
                <c:pt idx="20">
                  <c:v>2960.28</c:v>
                </c:pt>
                <c:pt idx="21">
                  <c:v>3002.58</c:v>
                </c:pt>
                <c:pt idx="22">
                  <c:v>3073.5</c:v>
                </c:pt>
                <c:pt idx="23">
                  <c:v>3163.14</c:v>
                </c:pt>
                <c:pt idx="24">
                  <c:v>3277.8</c:v>
                </c:pt>
                <c:pt idx="25">
                  <c:v>3416.4000000000005</c:v>
                </c:pt>
                <c:pt idx="26">
                  <c:v>3646.8</c:v>
                </c:pt>
                <c:pt idx="27">
                  <c:v>3680.28</c:v>
                </c:pt>
                <c:pt idx="28">
                  <c:v>3706.74</c:v>
                </c:pt>
                <c:pt idx="29">
                  <c:v>3717.54</c:v>
                </c:pt>
                <c:pt idx="30">
                  <c:v>3761.1</c:v>
                </c:pt>
                <c:pt idx="31">
                  <c:v>3702.96</c:v>
                </c:pt>
                <c:pt idx="32">
                  <c:v>3755.3400000000006</c:v>
                </c:pt>
                <c:pt idx="33">
                  <c:v>3813.3</c:v>
                </c:pt>
                <c:pt idx="34">
                  <c:v>3887.82</c:v>
                </c:pt>
                <c:pt idx="35">
                  <c:v>3933.54</c:v>
                </c:pt>
                <c:pt idx="36">
                  <c:v>4006.9800000000005</c:v>
                </c:pt>
                <c:pt idx="37">
                  <c:v>4093.74</c:v>
                </c:pt>
                <c:pt idx="38">
                  <c:v>4152.78</c:v>
                </c:pt>
                <c:pt idx="39">
                  <c:v>4172.76</c:v>
                </c:pt>
                <c:pt idx="40">
                  <c:v>4065.2999999999997</c:v>
                </c:pt>
                <c:pt idx="41">
                  <c:v>4181.22</c:v>
                </c:pt>
                <c:pt idx="42">
                  <c:v>4243.68</c:v>
                </c:pt>
                <c:pt idx="43">
                  <c:v>4279.5</c:v>
                </c:pt>
                <c:pt idx="44">
                  <c:v>4238.46</c:v>
                </c:pt>
                <c:pt idx="45">
                  <c:v>4245.12</c:v>
                </c:pt>
                <c:pt idx="46">
                  <c:v>4246.74</c:v>
                </c:pt>
                <c:pt idx="47">
                  <c:v>4265.6400000000003</c:v>
                </c:pt>
                <c:pt idx="48">
                  <c:v>4318.92</c:v>
                </c:pt>
                <c:pt idx="49">
                  <c:v>4359.78</c:v>
                </c:pt>
                <c:pt idx="50">
                  <c:v>4328.82</c:v>
                </c:pt>
                <c:pt idx="51">
                  <c:v>4273.38</c:v>
                </c:pt>
                <c:pt idx="52">
                  <c:v>4269.96</c:v>
                </c:pt>
                <c:pt idx="53">
                  <c:v>4259.16</c:v>
                </c:pt>
                <c:pt idx="54">
                  <c:v>4262.3999999999996</c:v>
                </c:pt>
                <c:pt idx="55">
                  <c:v>4263.4799999999996</c:v>
                </c:pt>
                <c:pt idx="56">
                  <c:v>4277.16</c:v>
                </c:pt>
                <c:pt idx="57">
                  <c:v>4280.04</c:v>
                </c:pt>
                <c:pt idx="58">
                  <c:v>4268.7</c:v>
                </c:pt>
                <c:pt idx="59">
                  <c:v>4250.5200000000004</c:v>
                </c:pt>
                <c:pt idx="60">
                  <c:v>4230</c:v>
                </c:pt>
                <c:pt idx="61">
                  <c:v>4221.3599999999997</c:v>
                </c:pt>
                <c:pt idx="62">
                  <c:v>4204.26</c:v>
                </c:pt>
                <c:pt idx="63">
                  <c:v>4209.84</c:v>
                </c:pt>
                <c:pt idx="64">
                  <c:v>4172.22</c:v>
                </c:pt>
                <c:pt idx="65">
                  <c:v>4157.6400000000003</c:v>
                </c:pt>
                <c:pt idx="66">
                  <c:v>4099.8599999999997</c:v>
                </c:pt>
                <c:pt idx="67">
                  <c:v>4046.4000000000005</c:v>
                </c:pt>
                <c:pt idx="68">
                  <c:v>3950.1</c:v>
                </c:pt>
                <c:pt idx="69">
                  <c:v>3861.1799999999994</c:v>
                </c:pt>
                <c:pt idx="70">
                  <c:v>3798.18</c:v>
                </c:pt>
                <c:pt idx="71">
                  <c:v>3771.9</c:v>
                </c:pt>
                <c:pt idx="72">
                  <c:v>3745.4400000000005</c:v>
                </c:pt>
                <c:pt idx="73">
                  <c:v>3681.9</c:v>
                </c:pt>
                <c:pt idx="74">
                  <c:v>3646.9800000000005</c:v>
                </c:pt>
                <c:pt idx="75">
                  <c:v>3609.9</c:v>
                </c:pt>
                <c:pt idx="76">
                  <c:v>3580.0199999999995</c:v>
                </c:pt>
                <c:pt idx="77">
                  <c:v>3523.1400000000003</c:v>
                </c:pt>
                <c:pt idx="78">
                  <c:v>3452.22</c:v>
                </c:pt>
                <c:pt idx="79">
                  <c:v>3389.94</c:v>
                </c:pt>
                <c:pt idx="80">
                  <c:v>3373.92</c:v>
                </c:pt>
                <c:pt idx="81">
                  <c:v>3361.68</c:v>
                </c:pt>
                <c:pt idx="82">
                  <c:v>3348.72</c:v>
                </c:pt>
                <c:pt idx="83">
                  <c:v>3333.24</c:v>
                </c:pt>
                <c:pt idx="84">
                  <c:v>3319.56</c:v>
                </c:pt>
                <c:pt idx="85">
                  <c:v>3270.96</c:v>
                </c:pt>
                <c:pt idx="86">
                  <c:v>3238.02</c:v>
                </c:pt>
                <c:pt idx="87">
                  <c:v>3207.96</c:v>
                </c:pt>
                <c:pt idx="88">
                  <c:v>3189.06</c:v>
                </c:pt>
                <c:pt idx="89">
                  <c:v>3114.18</c:v>
                </c:pt>
                <c:pt idx="90">
                  <c:v>3070.62</c:v>
                </c:pt>
                <c:pt idx="91">
                  <c:v>3056.04</c:v>
                </c:pt>
                <c:pt idx="92">
                  <c:v>3019.5</c:v>
                </c:pt>
                <c:pt idx="93">
                  <c:v>2995.02</c:v>
                </c:pt>
                <c:pt idx="94">
                  <c:v>2968.74</c:v>
                </c:pt>
                <c:pt idx="95">
                  <c:v>2959.92</c:v>
                </c:pt>
              </c:numCache>
            </c:numRef>
          </c:val>
          <c:smooth val="0"/>
        </c:ser>
        <c:ser>
          <c:idx val="176"/>
          <c:order val="175"/>
          <c:tx>
            <c:strRef>
              <c:f>'Energy Data'!$FV$104</c:f>
              <c:strCache>
                <c:ptCount val="1"/>
                <c:pt idx="0">
                  <c:v>24-Nov</c:v>
                </c:pt>
              </c:strCache>
            </c:strRef>
          </c:tx>
          <c:spPr>
            <a:ln w="34925" cap="rnd">
              <a:solidFill>
                <a:schemeClr val="accent3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Data'!$FV$105:$FV$200</c:f>
              <c:numCache>
                <c:formatCode>General</c:formatCode>
                <c:ptCount val="96"/>
                <c:pt idx="0">
                  <c:v>2940.66</c:v>
                </c:pt>
                <c:pt idx="1">
                  <c:v>2932.2</c:v>
                </c:pt>
                <c:pt idx="2">
                  <c:v>2915.46</c:v>
                </c:pt>
                <c:pt idx="3">
                  <c:v>2894.22</c:v>
                </c:pt>
                <c:pt idx="4">
                  <c:v>2865.42</c:v>
                </c:pt>
                <c:pt idx="5">
                  <c:v>2850.84</c:v>
                </c:pt>
                <c:pt idx="6">
                  <c:v>2838.06</c:v>
                </c:pt>
                <c:pt idx="7">
                  <c:v>2839.14</c:v>
                </c:pt>
                <c:pt idx="8">
                  <c:v>2848.14</c:v>
                </c:pt>
                <c:pt idx="9">
                  <c:v>2832.3</c:v>
                </c:pt>
                <c:pt idx="10">
                  <c:v>2837.7</c:v>
                </c:pt>
                <c:pt idx="11">
                  <c:v>2822.94</c:v>
                </c:pt>
                <c:pt idx="12">
                  <c:v>2819.16</c:v>
                </c:pt>
                <c:pt idx="13">
                  <c:v>2832.3</c:v>
                </c:pt>
                <c:pt idx="14">
                  <c:v>2842.2</c:v>
                </c:pt>
                <c:pt idx="15">
                  <c:v>2834.64</c:v>
                </c:pt>
                <c:pt idx="16">
                  <c:v>2839.14</c:v>
                </c:pt>
                <c:pt idx="17">
                  <c:v>2837.52</c:v>
                </c:pt>
                <c:pt idx="18">
                  <c:v>2831.22</c:v>
                </c:pt>
                <c:pt idx="19">
                  <c:v>2839.14</c:v>
                </c:pt>
                <c:pt idx="20">
                  <c:v>2854.44</c:v>
                </c:pt>
                <c:pt idx="21">
                  <c:v>2889.36</c:v>
                </c:pt>
                <c:pt idx="22">
                  <c:v>3017.16</c:v>
                </c:pt>
                <c:pt idx="23">
                  <c:v>2993.22</c:v>
                </c:pt>
                <c:pt idx="24">
                  <c:v>2995.02</c:v>
                </c:pt>
                <c:pt idx="25">
                  <c:v>3037.5</c:v>
                </c:pt>
                <c:pt idx="26">
                  <c:v>3088.98</c:v>
                </c:pt>
                <c:pt idx="27">
                  <c:v>3074.58</c:v>
                </c:pt>
                <c:pt idx="28">
                  <c:v>3061.8</c:v>
                </c:pt>
                <c:pt idx="29">
                  <c:v>3029.76</c:v>
                </c:pt>
                <c:pt idx="30">
                  <c:v>3019.32</c:v>
                </c:pt>
                <c:pt idx="31">
                  <c:v>3000.78</c:v>
                </c:pt>
                <c:pt idx="32">
                  <c:v>2991.96</c:v>
                </c:pt>
                <c:pt idx="33">
                  <c:v>2997.9</c:v>
                </c:pt>
                <c:pt idx="34">
                  <c:v>3034.8</c:v>
                </c:pt>
                <c:pt idx="35">
                  <c:v>3031.2</c:v>
                </c:pt>
                <c:pt idx="36">
                  <c:v>3056.58</c:v>
                </c:pt>
                <c:pt idx="37">
                  <c:v>3043.08</c:v>
                </c:pt>
                <c:pt idx="38">
                  <c:v>3054.78</c:v>
                </c:pt>
                <c:pt idx="39">
                  <c:v>3078.72</c:v>
                </c:pt>
                <c:pt idx="40">
                  <c:v>3105.54</c:v>
                </c:pt>
                <c:pt idx="41">
                  <c:v>3088.8</c:v>
                </c:pt>
                <c:pt idx="42">
                  <c:v>3126.78</c:v>
                </c:pt>
                <c:pt idx="43">
                  <c:v>3145.5</c:v>
                </c:pt>
                <c:pt idx="44">
                  <c:v>3115.08</c:v>
                </c:pt>
                <c:pt idx="45">
                  <c:v>3155.22</c:v>
                </c:pt>
                <c:pt idx="46">
                  <c:v>3178.26</c:v>
                </c:pt>
                <c:pt idx="47">
                  <c:v>3168</c:v>
                </c:pt>
                <c:pt idx="48">
                  <c:v>3165.3</c:v>
                </c:pt>
                <c:pt idx="49">
                  <c:v>3167.64</c:v>
                </c:pt>
                <c:pt idx="50">
                  <c:v>3161.52</c:v>
                </c:pt>
                <c:pt idx="51">
                  <c:v>3162.96</c:v>
                </c:pt>
                <c:pt idx="52">
                  <c:v>3157.56</c:v>
                </c:pt>
                <c:pt idx="53">
                  <c:v>3146.22</c:v>
                </c:pt>
                <c:pt idx="54">
                  <c:v>3143.16</c:v>
                </c:pt>
                <c:pt idx="55">
                  <c:v>3124.08</c:v>
                </c:pt>
                <c:pt idx="56">
                  <c:v>3133.44</c:v>
                </c:pt>
                <c:pt idx="57">
                  <c:v>3144.06</c:v>
                </c:pt>
                <c:pt idx="58">
                  <c:v>3137.4</c:v>
                </c:pt>
                <c:pt idx="59">
                  <c:v>3177.36</c:v>
                </c:pt>
                <c:pt idx="60">
                  <c:v>3153.24</c:v>
                </c:pt>
                <c:pt idx="61">
                  <c:v>3147.84</c:v>
                </c:pt>
                <c:pt idx="62">
                  <c:v>3118.5</c:v>
                </c:pt>
                <c:pt idx="63">
                  <c:v>3128.58</c:v>
                </c:pt>
                <c:pt idx="64">
                  <c:v>3109.86</c:v>
                </c:pt>
                <c:pt idx="65">
                  <c:v>3100.86</c:v>
                </c:pt>
                <c:pt idx="66">
                  <c:v>3102.12</c:v>
                </c:pt>
                <c:pt idx="67">
                  <c:v>3115.08</c:v>
                </c:pt>
                <c:pt idx="68">
                  <c:v>3097.62</c:v>
                </c:pt>
                <c:pt idx="69">
                  <c:v>3077.1</c:v>
                </c:pt>
                <c:pt idx="70">
                  <c:v>3089.16</c:v>
                </c:pt>
                <c:pt idx="71">
                  <c:v>3097.62</c:v>
                </c:pt>
                <c:pt idx="72">
                  <c:v>3123.72</c:v>
                </c:pt>
                <c:pt idx="73">
                  <c:v>3133.98</c:v>
                </c:pt>
                <c:pt idx="74">
                  <c:v>3124.44</c:v>
                </c:pt>
                <c:pt idx="75">
                  <c:v>3095.64</c:v>
                </c:pt>
                <c:pt idx="76">
                  <c:v>3094.2</c:v>
                </c:pt>
                <c:pt idx="77">
                  <c:v>3090.96</c:v>
                </c:pt>
                <c:pt idx="78">
                  <c:v>3056.58</c:v>
                </c:pt>
                <c:pt idx="79">
                  <c:v>3054.78</c:v>
                </c:pt>
                <c:pt idx="80">
                  <c:v>3052.62</c:v>
                </c:pt>
                <c:pt idx="81">
                  <c:v>3033</c:v>
                </c:pt>
                <c:pt idx="82">
                  <c:v>3025.98</c:v>
                </c:pt>
                <c:pt idx="83">
                  <c:v>3028.86</c:v>
                </c:pt>
                <c:pt idx="84">
                  <c:v>3015.18</c:v>
                </c:pt>
                <c:pt idx="85">
                  <c:v>3009.96</c:v>
                </c:pt>
                <c:pt idx="86">
                  <c:v>2992.86</c:v>
                </c:pt>
                <c:pt idx="87">
                  <c:v>2988</c:v>
                </c:pt>
                <c:pt idx="88">
                  <c:v>2964.42</c:v>
                </c:pt>
                <c:pt idx="89">
                  <c:v>2949.84</c:v>
                </c:pt>
                <c:pt idx="90">
                  <c:v>2948.76</c:v>
                </c:pt>
                <c:pt idx="91">
                  <c:v>2935.62</c:v>
                </c:pt>
                <c:pt idx="92">
                  <c:v>2919.24</c:v>
                </c:pt>
                <c:pt idx="93">
                  <c:v>2907.18</c:v>
                </c:pt>
                <c:pt idx="94">
                  <c:v>2898.9</c:v>
                </c:pt>
                <c:pt idx="95">
                  <c:v>2871</c:v>
                </c:pt>
              </c:numCache>
            </c:numRef>
          </c:val>
          <c:smooth val="0"/>
        </c:ser>
        <c:ser>
          <c:idx val="177"/>
          <c:order val="176"/>
          <c:tx>
            <c:strRef>
              <c:f>'Energy Data'!$FW$104</c:f>
              <c:strCache>
                <c:ptCount val="1"/>
                <c:pt idx="0">
                  <c:v>11/25/2016</c:v>
                </c:pt>
              </c:strCache>
            </c:strRef>
          </c:tx>
          <c:spPr>
            <a:ln w="34925" cap="rnd">
              <a:solidFill>
                <a:schemeClr val="accent4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Data'!$FW$105:$FW$200</c:f>
              <c:numCache>
                <c:formatCode>General</c:formatCode>
                <c:ptCount val="96"/>
                <c:pt idx="0">
                  <c:v>2862.72</c:v>
                </c:pt>
                <c:pt idx="1">
                  <c:v>2867.4</c:v>
                </c:pt>
                <c:pt idx="2">
                  <c:v>2859.3</c:v>
                </c:pt>
                <c:pt idx="3">
                  <c:v>2845.98</c:v>
                </c:pt>
                <c:pt idx="4">
                  <c:v>2807.28</c:v>
                </c:pt>
                <c:pt idx="5">
                  <c:v>2799.36</c:v>
                </c:pt>
                <c:pt idx="6">
                  <c:v>2794.14</c:v>
                </c:pt>
                <c:pt idx="7">
                  <c:v>2776.68</c:v>
                </c:pt>
                <c:pt idx="8">
                  <c:v>2781.72</c:v>
                </c:pt>
                <c:pt idx="9">
                  <c:v>2779.56</c:v>
                </c:pt>
                <c:pt idx="10">
                  <c:v>2766.24</c:v>
                </c:pt>
                <c:pt idx="11">
                  <c:v>2764.98</c:v>
                </c:pt>
                <c:pt idx="12">
                  <c:v>2744.1</c:v>
                </c:pt>
                <c:pt idx="13">
                  <c:v>2743.38</c:v>
                </c:pt>
                <c:pt idx="14">
                  <c:v>2737.62</c:v>
                </c:pt>
                <c:pt idx="15">
                  <c:v>2753.46</c:v>
                </c:pt>
                <c:pt idx="16">
                  <c:v>2766.24</c:v>
                </c:pt>
                <c:pt idx="17">
                  <c:v>2770.56</c:v>
                </c:pt>
                <c:pt idx="18">
                  <c:v>2748.96</c:v>
                </c:pt>
                <c:pt idx="19">
                  <c:v>2759.76</c:v>
                </c:pt>
                <c:pt idx="20">
                  <c:v>2772.9</c:v>
                </c:pt>
                <c:pt idx="21">
                  <c:v>2818.08</c:v>
                </c:pt>
                <c:pt idx="22">
                  <c:v>2927.52</c:v>
                </c:pt>
                <c:pt idx="23">
                  <c:v>2955.42</c:v>
                </c:pt>
                <c:pt idx="24">
                  <c:v>2970.54</c:v>
                </c:pt>
                <c:pt idx="25">
                  <c:v>3089.52</c:v>
                </c:pt>
                <c:pt idx="26">
                  <c:v>3226.68</c:v>
                </c:pt>
                <c:pt idx="27">
                  <c:v>3264.48</c:v>
                </c:pt>
                <c:pt idx="28">
                  <c:v>3296.16</c:v>
                </c:pt>
                <c:pt idx="29">
                  <c:v>3316.68</c:v>
                </c:pt>
                <c:pt idx="30">
                  <c:v>3313.26</c:v>
                </c:pt>
                <c:pt idx="31">
                  <c:v>3302.46</c:v>
                </c:pt>
                <c:pt idx="32">
                  <c:v>3326.04</c:v>
                </c:pt>
                <c:pt idx="33">
                  <c:v>3295.62</c:v>
                </c:pt>
                <c:pt idx="34">
                  <c:v>3330.18</c:v>
                </c:pt>
                <c:pt idx="35">
                  <c:v>3357.54</c:v>
                </c:pt>
                <c:pt idx="36">
                  <c:v>3379.5</c:v>
                </c:pt>
                <c:pt idx="37">
                  <c:v>3457.0800000000004</c:v>
                </c:pt>
                <c:pt idx="38">
                  <c:v>3458.7</c:v>
                </c:pt>
                <c:pt idx="39">
                  <c:v>3459.0599999999995</c:v>
                </c:pt>
                <c:pt idx="40">
                  <c:v>3490.0199999999995</c:v>
                </c:pt>
                <c:pt idx="41">
                  <c:v>3525.66</c:v>
                </c:pt>
                <c:pt idx="42">
                  <c:v>3561.1200000000003</c:v>
                </c:pt>
                <c:pt idx="43">
                  <c:v>3557.5199999999995</c:v>
                </c:pt>
                <c:pt idx="44">
                  <c:v>3592.6199999999994</c:v>
                </c:pt>
                <c:pt idx="45">
                  <c:v>3620.1600000000003</c:v>
                </c:pt>
                <c:pt idx="46">
                  <c:v>3669.12</c:v>
                </c:pt>
                <c:pt idx="47">
                  <c:v>3680.6400000000003</c:v>
                </c:pt>
                <c:pt idx="48">
                  <c:v>3677.22</c:v>
                </c:pt>
                <c:pt idx="49">
                  <c:v>3670.9200000000005</c:v>
                </c:pt>
                <c:pt idx="50">
                  <c:v>3694.14</c:v>
                </c:pt>
                <c:pt idx="51">
                  <c:v>3703.3200000000006</c:v>
                </c:pt>
                <c:pt idx="52">
                  <c:v>3684.9600000000005</c:v>
                </c:pt>
                <c:pt idx="53">
                  <c:v>3702.2399999999993</c:v>
                </c:pt>
                <c:pt idx="54">
                  <c:v>3750.2999999999997</c:v>
                </c:pt>
                <c:pt idx="55">
                  <c:v>3789.9</c:v>
                </c:pt>
                <c:pt idx="56">
                  <c:v>3773.34</c:v>
                </c:pt>
                <c:pt idx="57">
                  <c:v>3771.9</c:v>
                </c:pt>
                <c:pt idx="58">
                  <c:v>3742.38</c:v>
                </c:pt>
                <c:pt idx="59">
                  <c:v>3740.76</c:v>
                </c:pt>
                <c:pt idx="60">
                  <c:v>3715.9200000000005</c:v>
                </c:pt>
                <c:pt idx="61">
                  <c:v>3687.12</c:v>
                </c:pt>
                <c:pt idx="62">
                  <c:v>3679.9199999999996</c:v>
                </c:pt>
                <c:pt idx="63">
                  <c:v>3690.5400000000004</c:v>
                </c:pt>
                <c:pt idx="64">
                  <c:v>3653.64</c:v>
                </c:pt>
                <c:pt idx="65">
                  <c:v>3639.78</c:v>
                </c:pt>
                <c:pt idx="66">
                  <c:v>3596.9399999999996</c:v>
                </c:pt>
                <c:pt idx="67">
                  <c:v>3568.6799999999994</c:v>
                </c:pt>
                <c:pt idx="68">
                  <c:v>3546</c:v>
                </c:pt>
                <c:pt idx="69">
                  <c:v>3510.5400000000004</c:v>
                </c:pt>
                <c:pt idx="70">
                  <c:v>3446.1</c:v>
                </c:pt>
                <c:pt idx="71">
                  <c:v>3411.72</c:v>
                </c:pt>
                <c:pt idx="72">
                  <c:v>3392.82</c:v>
                </c:pt>
                <c:pt idx="73">
                  <c:v>3386.7</c:v>
                </c:pt>
                <c:pt idx="74">
                  <c:v>3379.86</c:v>
                </c:pt>
                <c:pt idx="75">
                  <c:v>3373.74</c:v>
                </c:pt>
                <c:pt idx="76">
                  <c:v>3367.98</c:v>
                </c:pt>
                <c:pt idx="77">
                  <c:v>3329.28</c:v>
                </c:pt>
                <c:pt idx="78">
                  <c:v>3328.74</c:v>
                </c:pt>
                <c:pt idx="79">
                  <c:v>3304.26</c:v>
                </c:pt>
                <c:pt idx="80">
                  <c:v>3268.08</c:v>
                </c:pt>
                <c:pt idx="81">
                  <c:v>3240.9</c:v>
                </c:pt>
                <c:pt idx="82">
                  <c:v>3238.92</c:v>
                </c:pt>
                <c:pt idx="83">
                  <c:v>3237.48</c:v>
                </c:pt>
                <c:pt idx="84">
                  <c:v>3229.74</c:v>
                </c:pt>
                <c:pt idx="85">
                  <c:v>3207.78</c:v>
                </c:pt>
                <c:pt idx="86">
                  <c:v>3179.16</c:v>
                </c:pt>
                <c:pt idx="87">
                  <c:v>3148.2</c:v>
                </c:pt>
                <c:pt idx="88">
                  <c:v>3142.08</c:v>
                </c:pt>
                <c:pt idx="89">
                  <c:v>3100.32</c:v>
                </c:pt>
                <c:pt idx="90">
                  <c:v>3078</c:v>
                </c:pt>
                <c:pt idx="91">
                  <c:v>3063.06</c:v>
                </c:pt>
                <c:pt idx="92">
                  <c:v>3019.14</c:v>
                </c:pt>
                <c:pt idx="93">
                  <c:v>2966.22</c:v>
                </c:pt>
                <c:pt idx="94">
                  <c:v>2950.74</c:v>
                </c:pt>
                <c:pt idx="95">
                  <c:v>2918.88</c:v>
                </c:pt>
              </c:numCache>
            </c:numRef>
          </c:val>
          <c:smooth val="0"/>
        </c:ser>
        <c:ser>
          <c:idx val="178"/>
          <c:order val="177"/>
          <c:tx>
            <c:strRef>
              <c:f>'Energy Data'!$FX$104</c:f>
              <c:strCache>
                <c:ptCount val="1"/>
                <c:pt idx="0">
                  <c:v>11/26/2016</c:v>
                </c:pt>
              </c:strCache>
            </c:strRef>
          </c:tx>
          <c:spPr>
            <a:ln w="34925" cap="rnd">
              <a:solidFill>
                <a:schemeClr val="accent5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Data'!$FX$105:$FX$200</c:f>
              <c:numCache>
                <c:formatCode>General</c:formatCode>
                <c:ptCount val="96"/>
                <c:pt idx="0">
                  <c:v>2887.92</c:v>
                </c:pt>
                <c:pt idx="1">
                  <c:v>2908.98</c:v>
                </c:pt>
                <c:pt idx="2">
                  <c:v>2898.36</c:v>
                </c:pt>
                <c:pt idx="3">
                  <c:v>2896.74</c:v>
                </c:pt>
                <c:pt idx="4">
                  <c:v>2856.96</c:v>
                </c:pt>
                <c:pt idx="5">
                  <c:v>2854.98</c:v>
                </c:pt>
                <c:pt idx="6">
                  <c:v>2834.82</c:v>
                </c:pt>
                <c:pt idx="7">
                  <c:v>2806.74</c:v>
                </c:pt>
                <c:pt idx="8">
                  <c:v>2811.6</c:v>
                </c:pt>
                <c:pt idx="9">
                  <c:v>2809.08</c:v>
                </c:pt>
                <c:pt idx="10">
                  <c:v>2786.4</c:v>
                </c:pt>
                <c:pt idx="11">
                  <c:v>2751.3</c:v>
                </c:pt>
                <c:pt idx="12">
                  <c:v>2712.96</c:v>
                </c:pt>
                <c:pt idx="13">
                  <c:v>2701.8</c:v>
                </c:pt>
                <c:pt idx="14">
                  <c:v>2690.64</c:v>
                </c:pt>
                <c:pt idx="15">
                  <c:v>2715.48</c:v>
                </c:pt>
                <c:pt idx="16">
                  <c:v>2705.94</c:v>
                </c:pt>
                <c:pt idx="17">
                  <c:v>2733.48</c:v>
                </c:pt>
                <c:pt idx="18">
                  <c:v>2754.9</c:v>
                </c:pt>
                <c:pt idx="19">
                  <c:v>2786.04</c:v>
                </c:pt>
                <c:pt idx="20">
                  <c:v>2778.48</c:v>
                </c:pt>
                <c:pt idx="21">
                  <c:v>2807.1</c:v>
                </c:pt>
                <c:pt idx="22">
                  <c:v>2890.8</c:v>
                </c:pt>
                <c:pt idx="23">
                  <c:v>2914.92</c:v>
                </c:pt>
                <c:pt idx="24">
                  <c:v>2939.22</c:v>
                </c:pt>
                <c:pt idx="25">
                  <c:v>2908.44</c:v>
                </c:pt>
                <c:pt idx="26">
                  <c:v>2936.16</c:v>
                </c:pt>
                <c:pt idx="27">
                  <c:v>2940.66</c:v>
                </c:pt>
                <c:pt idx="28">
                  <c:v>2939.4</c:v>
                </c:pt>
                <c:pt idx="29">
                  <c:v>2924.64</c:v>
                </c:pt>
                <c:pt idx="30">
                  <c:v>2918.7</c:v>
                </c:pt>
                <c:pt idx="31">
                  <c:v>2884.68</c:v>
                </c:pt>
                <c:pt idx="32">
                  <c:v>2883.24</c:v>
                </c:pt>
                <c:pt idx="33">
                  <c:v>2919.42</c:v>
                </c:pt>
                <c:pt idx="34">
                  <c:v>2948.04</c:v>
                </c:pt>
                <c:pt idx="35">
                  <c:v>2961.36</c:v>
                </c:pt>
                <c:pt idx="36">
                  <c:v>2989.62</c:v>
                </c:pt>
                <c:pt idx="37">
                  <c:v>3018.42</c:v>
                </c:pt>
                <c:pt idx="38">
                  <c:v>3038.58</c:v>
                </c:pt>
                <c:pt idx="39">
                  <c:v>3055.32</c:v>
                </c:pt>
                <c:pt idx="40">
                  <c:v>3056.04</c:v>
                </c:pt>
                <c:pt idx="41">
                  <c:v>3063.96</c:v>
                </c:pt>
                <c:pt idx="42">
                  <c:v>3066.3</c:v>
                </c:pt>
                <c:pt idx="43">
                  <c:v>3095.46</c:v>
                </c:pt>
                <c:pt idx="44">
                  <c:v>3109.86</c:v>
                </c:pt>
                <c:pt idx="45">
                  <c:v>3136.86</c:v>
                </c:pt>
                <c:pt idx="46">
                  <c:v>3169.62</c:v>
                </c:pt>
                <c:pt idx="47">
                  <c:v>3168.54</c:v>
                </c:pt>
                <c:pt idx="48">
                  <c:v>3174.84</c:v>
                </c:pt>
                <c:pt idx="49">
                  <c:v>3186.36</c:v>
                </c:pt>
                <c:pt idx="50">
                  <c:v>3180.6</c:v>
                </c:pt>
                <c:pt idx="51">
                  <c:v>3149.46</c:v>
                </c:pt>
                <c:pt idx="52">
                  <c:v>3173.76</c:v>
                </c:pt>
                <c:pt idx="53">
                  <c:v>3184.56</c:v>
                </c:pt>
                <c:pt idx="54">
                  <c:v>3191.94</c:v>
                </c:pt>
                <c:pt idx="55">
                  <c:v>3202.38</c:v>
                </c:pt>
                <c:pt idx="56">
                  <c:v>3234.06</c:v>
                </c:pt>
                <c:pt idx="57">
                  <c:v>3246.66</c:v>
                </c:pt>
                <c:pt idx="58">
                  <c:v>3224.16</c:v>
                </c:pt>
                <c:pt idx="59">
                  <c:v>3215.34</c:v>
                </c:pt>
                <c:pt idx="60">
                  <c:v>3226.86</c:v>
                </c:pt>
                <c:pt idx="61">
                  <c:v>3220.2</c:v>
                </c:pt>
                <c:pt idx="62">
                  <c:v>3217.14</c:v>
                </c:pt>
                <c:pt idx="63">
                  <c:v>3234.42</c:v>
                </c:pt>
                <c:pt idx="64">
                  <c:v>3217.5</c:v>
                </c:pt>
                <c:pt idx="65">
                  <c:v>3220.02</c:v>
                </c:pt>
                <c:pt idx="66">
                  <c:v>3220.02</c:v>
                </c:pt>
                <c:pt idx="67">
                  <c:v>3186.9</c:v>
                </c:pt>
                <c:pt idx="68">
                  <c:v>3208.5</c:v>
                </c:pt>
                <c:pt idx="69">
                  <c:v>3174.12</c:v>
                </c:pt>
                <c:pt idx="70">
                  <c:v>3164.58</c:v>
                </c:pt>
                <c:pt idx="71">
                  <c:v>3165.48</c:v>
                </c:pt>
                <c:pt idx="72">
                  <c:v>3185.64</c:v>
                </c:pt>
                <c:pt idx="73">
                  <c:v>3203.28</c:v>
                </c:pt>
                <c:pt idx="74">
                  <c:v>3206.7</c:v>
                </c:pt>
                <c:pt idx="75">
                  <c:v>3218.94</c:v>
                </c:pt>
                <c:pt idx="76">
                  <c:v>3221.46</c:v>
                </c:pt>
                <c:pt idx="77">
                  <c:v>3209.22</c:v>
                </c:pt>
                <c:pt idx="78">
                  <c:v>3186.72</c:v>
                </c:pt>
                <c:pt idx="79">
                  <c:v>3200.22</c:v>
                </c:pt>
                <c:pt idx="80">
                  <c:v>3173.58</c:v>
                </c:pt>
                <c:pt idx="81">
                  <c:v>3164.58</c:v>
                </c:pt>
                <c:pt idx="82">
                  <c:v>3139.02</c:v>
                </c:pt>
                <c:pt idx="83">
                  <c:v>3149.82</c:v>
                </c:pt>
                <c:pt idx="84">
                  <c:v>3132.18</c:v>
                </c:pt>
                <c:pt idx="85">
                  <c:v>3076.02</c:v>
                </c:pt>
                <c:pt idx="86">
                  <c:v>3032.82</c:v>
                </c:pt>
                <c:pt idx="87">
                  <c:v>3028.14</c:v>
                </c:pt>
                <c:pt idx="88">
                  <c:v>3031.56</c:v>
                </c:pt>
                <c:pt idx="89">
                  <c:v>3026.34</c:v>
                </c:pt>
                <c:pt idx="90">
                  <c:v>2994.3</c:v>
                </c:pt>
                <c:pt idx="91">
                  <c:v>2986.92</c:v>
                </c:pt>
                <c:pt idx="92">
                  <c:v>2980.44</c:v>
                </c:pt>
                <c:pt idx="93">
                  <c:v>2953.98</c:v>
                </c:pt>
                <c:pt idx="94">
                  <c:v>2940.48</c:v>
                </c:pt>
                <c:pt idx="95">
                  <c:v>2928.42</c:v>
                </c:pt>
              </c:numCache>
            </c:numRef>
          </c:val>
          <c:smooth val="0"/>
        </c:ser>
        <c:ser>
          <c:idx val="179"/>
          <c:order val="178"/>
          <c:tx>
            <c:strRef>
              <c:f>'Energy Data'!$FY$104</c:f>
              <c:strCache>
                <c:ptCount val="1"/>
                <c:pt idx="0">
                  <c:v>11/27/2016</c:v>
                </c:pt>
              </c:strCache>
            </c:strRef>
          </c:tx>
          <c:spPr>
            <a:ln w="34925" cap="rnd">
              <a:solidFill>
                <a:schemeClr val="accent6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Data'!$FY$105:$FY$200</c:f>
              <c:numCache>
                <c:formatCode>General</c:formatCode>
                <c:ptCount val="96"/>
                <c:pt idx="0">
                  <c:v>2933.46</c:v>
                </c:pt>
                <c:pt idx="1">
                  <c:v>2937.6</c:v>
                </c:pt>
                <c:pt idx="2">
                  <c:v>2959.74</c:v>
                </c:pt>
                <c:pt idx="3">
                  <c:v>2948.76</c:v>
                </c:pt>
                <c:pt idx="4">
                  <c:v>2941.74</c:v>
                </c:pt>
                <c:pt idx="5">
                  <c:v>2939.58</c:v>
                </c:pt>
                <c:pt idx="6">
                  <c:v>2934</c:v>
                </c:pt>
                <c:pt idx="7">
                  <c:v>2935.62</c:v>
                </c:pt>
                <c:pt idx="8">
                  <c:v>2939.4</c:v>
                </c:pt>
                <c:pt idx="9">
                  <c:v>2936.52</c:v>
                </c:pt>
                <c:pt idx="10">
                  <c:v>2931.48</c:v>
                </c:pt>
                <c:pt idx="11">
                  <c:v>2918.16</c:v>
                </c:pt>
                <c:pt idx="12">
                  <c:v>2907.36</c:v>
                </c:pt>
                <c:pt idx="13">
                  <c:v>2907.54</c:v>
                </c:pt>
                <c:pt idx="14">
                  <c:v>2905.38</c:v>
                </c:pt>
                <c:pt idx="15">
                  <c:v>2908.98</c:v>
                </c:pt>
                <c:pt idx="16">
                  <c:v>2901.78</c:v>
                </c:pt>
                <c:pt idx="17">
                  <c:v>2901.96</c:v>
                </c:pt>
                <c:pt idx="18">
                  <c:v>2909.34</c:v>
                </c:pt>
                <c:pt idx="19">
                  <c:v>2896.56</c:v>
                </c:pt>
                <c:pt idx="20">
                  <c:v>2878.92</c:v>
                </c:pt>
                <c:pt idx="21">
                  <c:v>2906.46</c:v>
                </c:pt>
                <c:pt idx="22">
                  <c:v>2993.58</c:v>
                </c:pt>
                <c:pt idx="23">
                  <c:v>3038.22</c:v>
                </c:pt>
                <c:pt idx="24">
                  <c:v>3030.48</c:v>
                </c:pt>
                <c:pt idx="25">
                  <c:v>3056.94</c:v>
                </c:pt>
                <c:pt idx="26">
                  <c:v>3062.34</c:v>
                </c:pt>
                <c:pt idx="27">
                  <c:v>3061.62</c:v>
                </c:pt>
                <c:pt idx="28">
                  <c:v>3054.96</c:v>
                </c:pt>
                <c:pt idx="29">
                  <c:v>3038.04</c:v>
                </c:pt>
                <c:pt idx="30">
                  <c:v>3021.12</c:v>
                </c:pt>
                <c:pt idx="31">
                  <c:v>3008.7</c:v>
                </c:pt>
                <c:pt idx="32">
                  <c:v>3023.64</c:v>
                </c:pt>
                <c:pt idx="33">
                  <c:v>3068.46</c:v>
                </c:pt>
                <c:pt idx="34">
                  <c:v>3072.24</c:v>
                </c:pt>
                <c:pt idx="35">
                  <c:v>3101.04</c:v>
                </c:pt>
                <c:pt idx="36">
                  <c:v>3107.7</c:v>
                </c:pt>
                <c:pt idx="37">
                  <c:v>3123.72</c:v>
                </c:pt>
                <c:pt idx="38">
                  <c:v>3157.38</c:v>
                </c:pt>
                <c:pt idx="39">
                  <c:v>3159.72</c:v>
                </c:pt>
                <c:pt idx="40">
                  <c:v>3167.64</c:v>
                </c:pt>
                <c:pt idx="41">
                  <c:v>3151.98</c:v>
                </c:pt>
                <c:pt idx="42">
                  <c:v>3201.48</c:v>
                </c:pt>
                <c:pt idx="43">
                  <c:v>3203.46</c:v>
                </c:pt>
                <c:pt idx="44">
                  <c:v>3217.14</c:v>
                </c:pt>
                <c:pt idx="45">
                  <c:v>3229.2</c:v>
                </c:pt>
                <c:pt idx="46">
                  <c:v>3234.96</c:v>
                </c:pt>
                <c:pt idx="47">
                  <c:v>3216.24</c:v>
                </c:pt>
                <c:pt idx="48">
                  <c:v>3251.16</c:v>
                </c:pt>
                <c:pt idx="49">
                  <c:v>3284.1</c:v>
                </c:pt>
                <c:pt idx="50">
                  <c:v>3272.04</c:v>
                </c:pt>
                <c:pt idx="51">
                  <c:v>3297.78</c:v>
                </c:pt>
                <c:pt idx="52">
                  <c:v>3297.24</c:v>
                </c:pt>
                <c:pt idx="53">
                  <c:v>3315.42</c:v>
                </c:pt>
                <c:pt idx="54">
                  <c:v>3338.46</c:v>
                </c:pt>
                <c:pt idx="55">
                  <c:v>3356.1</c:v>
                </c:pt>
                <c:pt idx="56">
                  <c:v>3356.1</c:v>
                </c:pt>
                <c:pt idx="57">
                  <c:v>3363.66</c:v>
                </c:pt>
                <c:pt idx="58">
                  <c:v>3356.1</c:v>
                </c:pt>
                <c:pt idx="59">
                  <c:v>3363.3</c:v>
                </c:pt>
                <c:pt idx="60">
                  <c:v>3356.64</c:v>
                </c:pt>
                <c:pt idx="61">
                  <c:v>3345.3</c:v>
                </c:pt>
                <c:pt idx="62">
                  <c:v>3344.94</c:v>
                </c:pt>
                <c:pt idx="63">
                  <c:v>3314.88</c:v>
                </c:pt>
                <c:pt idx="64">
                  <c:v>3313.44</c:v>
                </c:pt>
                <c:pt idx="65">
                  <c:v>3312.36</c:v>
                </c:pt>
                <c:pt idx="66">
                  <c:v>3313.8</c:v>
                </c:pt>
                <c:pt idx="67">
                  <c:v>3321.72</c:v>
                </c:pt>
                <c:pt idx="68">
                  <c:v>3329.28</c:v>
                </c:pt>
                <c:pt idx="69">
                  <c:v>3319.74</c:v>
                </c:pt>
                <c:pt idx="70">
                  <c:v>3301.56</c:v>
                </c:pt>
                <c:pt idx="71">
                  <c:v>3409.92</c:v>
                </c:pt>
                <c:pt idx="72">
                  <c:v>3442.1399999999994</c:v>
                </c:pt>
                <c:pt idx="73">
                  <c:v>3476.34</c:v>
                </c:pt>
                <c:pt idx="74">
                  <c:v>3491.4599999999996</c:v>
                </c:pt>
                <c:pt idx="75">
                  <c:v>3478.3200000000006</c:v>
                </c:pt>
                <c:pt idx="76">
                  <c:v>3462.8400000000006</c:v>
                </c:pt>
                <c:pt idx="77">
                  <c:v>3454.3800000000006</c:v>
                </c:pt>
                <c:pt idx="78">
                  <c:v>3433.3200000000006</c:v>
                </c:pt>
                <c:pt idx="79">
                  <c:v>3419.2800000000007</c:v>
                </c:pt>
                <c:pt idx="80">
                  <c:v>3402.18</c:v>
                </c:pt>
                <c:pt idx="81">
                  <c:v>3360.06</c:v>
                </c:pt>
                <c:pt idx="82">
                  <c:v>3330</c:v>
                </c:pt>
                <c:pt idx="83">
                  <c:v>3310.02</c:v>
                </c:pt>
                <c:pt idx="84">
                  <c:v>3290.94</c:v>
                </c:pt>
                <c:pt idx="85">
                  <c:v>3260.34</c:v>
                </c:pt>
                <c:pt idx="86">
                  <c:v>3236.22</c:v>
                </c:pt>
                <c:pt idx="87">
                  <c:v>3215.7</c:v>
                </c:pt>
                <c:pt idx="88">
                  <c:v>3200.58</c:v>
                </c:pt>
                <c:pt idx="89">
                  <c:v>3165.3</c:v>
                </c:pt>
                <c:pt idx="90">
                  <c:v>3150.72</c:v>
                </c:pt>
                <c:pt idx="91">
                  <c:v>3140.82</c:v>
                </c:pt>
                <c:pt idx="92">
                  <c:v>3117.42</c:v>
                </c:pt>
                <c:pt idx="93">
                  <c:v>3107.16</c:v>
                </c:pt>
                <c:pt idx="94">
                  <c:v>3074.4</c:v>
                </c:pt>
                <c:pt idx="95">
                  <c:v>3064.32</c:v>
                </c:pt>
              </c:numCache>
            </c:numRef>
          </c:val>
          <c:smooth val="0"/>
        </c:ser>
        <c:ser>
          <c:idx val="180"/>
          <c:order val="179"/>
          <c:tx>
            <c:strRef>
              <c:f>'Energy Data'!$FZ$104</c:f>
              <c:strCache>
                <c:ptCount val="1"/>
                <c:pt idx="0">
                  <c:v>28-Nov</c:v>
                </c:pt>
              </c:strCache>
            </c:strRef>
          </c:tx>
          <c:spPr>
            <a:ln w="34925" cap="rnd">
              <a:solidFill>
                <a:schemeClr val="accent1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Data'!$FZ$105:$FZ$200</c:f>
              <c:numCache>
                <c:formatCode>General</c:formatCode>
                <c:ptCount val="96"/>
                <c:pt idx="0">
                  <c:v>3018.6</c:v>
                </c:pt>
                <c:pt idx="1">
                  <c:v>3020.76</c:v>
                </c:pt>
                <c:pt idx="2">
                  <c:v>3010.14</c:v>
                </c:pt>
                <c:pt idx="3">
                  <c:v>2983.14</c:v>
                </c:pt>
                <c:pt idx="4">
                  <c:v>2948.76</c:v>
                </c:pt>
                <c:pt idx="5">
                  <c:v>2931.12</c:v>
                </c:pt>
                <c:pt idx="6">
                  <c:v>2929.14</c:v>
                </c:pt>
                <c:pt idx="7">
                  <c:v>2928.42</c:v>
                </c:pt>
                <c:pt idx="8">
                  <c:v>2928.42</c:v>
                </c:pt>
                <c:pt idx="9">
                  <c:v>2909.7</c:v>
                </c:pt>
                <c:pt idx="10">
                  <c:v>2909.88</c:v>
                </c:pt>
                <c:pt idx="11">
                  <c:v>2893.5</c:v>
                </c:pt>
                <c:pt idx="12">
                  <c:v>2891.52</c:v>
                </c:pt>
                <c:pt idx="13">
                  <c:v>2913.84</c:v>
                </c:pt>
                <c:pt idx="14">
                  <c:v>2966.94</c:v>
                </c:pt>
                <c:pt idx="15">
                  <c:v>2963.34</c:v>
                </c:pt>
                <c:pt idx="16">
                  <c:v>2960.46</c:v>
                </c:pt>
                <c:pt idx="17">
                  <c:v>2948.76</c:v>
                </c:pt>
                <c:pt idx="18">
                  <c:v>2947.14</c:v>
                </c:pt>
                <c:pt idx="19">
                  <c:v>2950.56</c:v>
                </c:pt>
                <c:pt idx="20">
                  <c:v>2971.44</c:v>
                </c:pt>
                <c:pt idx="21">
                  <c:v>3029.04</c:v>
                </c:pt>
                <c:pt idx="22">
                  <c:v>3158.28</c:v>
                </c:pt>
                <c:pt idx="23">
                  <c:v>3208.86</c:v>
                </c:pt>
                <c:pt idx="24">
                  <c:v>3256.2</c:v>
                </c:pt>
                <c:pt idx="25">
                  <c:v>3404.88</c:v>
                </c:pt>
                <c:pt idx="26">
                  <c:v>3627.54</c:v>
                </c:pt>
                <c:pt idx="27">
                  <c:v>3727.2600000000007</c:v>
                </c:pt>
                <c:pt idx="28">
                  <c:v>3834.0000000000005</c:v>
                </c:pt>
                <c:pt idx="29">
                  <c:v>3818.5200000000004</c:v>
                </c:pt>
                <c:pt idx="30">
                  <c:v>3744.36</c:v>
                </c:pt>
                <c:pt idx="31">
                  <c:v>3709.26</c:v>
                </c:pt>
                <c:pt idx="32">
                  <c:v>3757.5</c:v>
                </c:pt>
                <c:pt idx="33">
                  <c:v>3846.06</c:v>
                </c:pt>
                <c:pt idx="34">
                  <c:v>3895.0199999999995</c:v>
                </c:pt>
                <c:pt idx="35">
                  <c:v>3940.38</c:v>
                </c:pt>
                <c:pt idx="36">
                  <c:v>3965.94</c:v>
                </c:pt>
                <c:pt idx="37">
                  <c:v>3981.6000000000004</c:v>
                </c:pt>
                <c:pt idx="38">
                  <c:v>3999.78</c:v>
                </c:pt>
                <c:pt idx="39">
                  <c:v>4046.9399999999996</c:v>
                </c:pt>
                <c:pt idx="40">
                  <c:v>4068.9000000000005</c:v>
                </c:pt>
                <c:pt idx="41">
                  <c:v>4098.6000000000004</c:v>
                </c:pt>
                <c:pt idx="42">
                  <c:v>4131.3599999999997</c:v>
                </c:pt>
                <c:pt idx="43">
                  <c:v>4129.38</c:v>
                </c:pt>
                <c:pt idx="44">
                  <c:v>4151.88</c:v>
                </c:pt>
                <c:pt idx="45">
                  <c:v>4147.38</c:v>
                </c:pt>
                <c:pt idx="46">
                  <c:v>4136.04</c:v>
                </c:pt>
                <c:pt idx="47">
                  <c:v>4146.4799999999996</c:v>
                </c:pt>
                <c:pt idx="48">
                  <c:v>4165.5600000000004</c:v>
                </c:pt>
                <c:pt idx="49">
                  <c:v>4191.4799999999996</c:v>
                </c:pt>
                <c:pt idx="50">
                  <c:v>4202.46</c:v>
                </c:pt>
                <c:pt idx="51">
                  <c:v>4223.7</c:v>
                </c:pt>
                <c:pt idx="52">
                  <c:v>4242.96</c:v>
                </c:pt>
                <c:pt idx="53">
                  <c:v>4262.76</c:v>
                </c:pt>
                <c:pt idx="54">
                  <c:v>4295.16</c:v>
                </c:pt>
                <c:pt idx="55">
                  <c:v>4270.1400000000003</c:v>
                </c:pt>
                <c:pt idx="56">
                  <c:v>4234.68</c:v>
                </c:pt>
                <c:pt idx="57">
                  <c:v>4194.72</c:v>
                </c:pt>
                <c:pt idx="58">
                  <c:v>4205.7</c:v>
                </c:pt>
                <c:pt idx="59">
                  <c:v>4234.5</c:v>
                </c:pt>
                <c:pt idx="60">
                  <c:v>4301.28</c:v>
                </c:pt>
                <c:pt idx="61">
                  <c:v>4290.3</c:v>
                </c:pt>
                <c:pt idx="62">
                  <c:v>4260.6000000000004</c:v>
                </c:pt>
                <c:pt idx="63">
                  <c:v>4235.58</c:v>
                </c:pt>
                <c:pt idx="64">
                  <c:v>4240.9799999999996</c:v>
                </c:pt>
                <c:pt idx="65">
                  <c:v>4193.6400000000003</c:v>
                </c:pt>
                <c:pt idx="66">
                  <c:v>4158</c:v>
                </c:pt>
                <c:pt idx="67">
                  <c:v>4106.16</c:v>
                </c:pt>
                <c:pt idx="68">
                  <c:v>4068.7200000000003</c:v>
                </c:pt>
                <c:pt idx="69">
                  <c:v>3954.24</c:v>
                </c:pt>
                <c:pt idx="70">
                  <c:v>3856.32</c:v>
                </c:pt>
                <c:pt idx="71">
                  <c:v>3807.8999999999996</c:v>
                </c:pt>
                <c:pt idx="72">
                  <c:v>3802.3199999999997</c:v>
                </c:pt>
                <c:pt idx="73">
                  <c:v>3810.42</c:v>
                </c:pt>
                <c:pt idx="74">
                  <c:v>3783.78</c:v>
                </c:pt>
                <c:pt idx="75">
                  <c:v>3764.88</c:v>
                </c:pt>
                <c:pt idx="76">
                  <c:v>3739.8600000000006</c:v>
                </c:pt>
                <c:pt idx="77">
                  <c:v>3647.34</c:v>
                </c:pt>
                <c:pt idx="78">
                  <c:v>3610.26</c:v>
                </c:pt>
                <c:pt idx="79">
                  <c:v>3584.1599999999994</c:v>
                </c:pt>
                <c:pt idx="80">
                  <c:v>3550.32</c:v>
                </c:pt>
                <c:pt idx="81">
                  <c:v>3511.44</c:v>
                </c:pt>
                <c:pt idx="82">
                  <c:v>3447.54</c:v>
                </c:pt>
                <c:pt idx="83">
                  <c:v>3425.94</c:v>
                </c:pt>
                <c:pt idx="84">
                  <c:v>3398.22</c:v>
                </c:pt>
                <c:pt idx="85">
                  <c:v>3335.94</c:v>
                </c:pt>
                <c:pt idx="86">
                  <c:v>3283.02</c:v>
                </c:pt>
                <c:pt idx="87">
                  <c:v>3246.3</c:v>
                </c:pt>
                <c:pt idx="88">
                  <c:v>3215.52</c:v>
                </c:pt>
                <c:pt idx="89">
                  <c:v>3131.46</c:v>
                </c:pt>
                <c:pt idx="90">
                  <c:v>3064.86</c:v>
                </c:pt>
                <c:pt idx="91">
                  <c:v>3047.76</c:v>
                </c:pt>
                <c:pt idx="92">
                  <c:v>3024.18</c:v>
                </c:pt>
                <c:pt idx="93">
                  <c:v>2986.92</c:v>
                </c:pt>
                <c:pt idx="94">
                  <c:v>2972.88</c:v>
                </c:pt>
                <c:pt idx="95">
                  <c:v>2955.78</c:v>
                </c:pt>
              </c:numCache>
            </c:numRef>
          </c:val>
          <c:smooth val="0"/>
        </c:ser>
        <c:ser>
          <c:idx val="181"/>
          <c:order val="180"/>
          <c:tx>
            <c:strRef>
              <c:f>'Energy Data'!$GA$104</c:f>
              <c:strCache>
                <c:ptCount val="1"/>
                <c:pt idx="0">
                  <c:v>29-Nov</c:v>
                </c:pt>
              </c:strCache>
            </c:strRef>
          </c:tx>
          <c:spPr>
            <a:ln w="34925" cap="rnd">
              <a:solidFill>
                <a:schemeClr val="accent2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Data'!$GA$105:$GA$200</c:f>
              <c:numCache>
                <c:formatCode>General</c:formatCode>
                <c:ptCount val="96"/>
                <c:pt idx="0">
                  <c:v>2940.66</c:v>
                </c:pt>
                <c:pt idx="1">
                  <c:v>2933.28</c:v>
                </c:pt>
                <c:pt idx="2">
                  <c:v>2911.5</c:v>
                </c:pt>
                <c:pt idx="3">
                  <c:v>2887.38</c:v>
                </c:pt>
                <c:pt idx="4">
                  <c:v>2855.7</c:v>
                </c:pt>
                <c:pt idx="5">
                  <c:v>2864.52</c:v>
                </c:pt>
                <c:pt idx="6">
                  <c:v>2823.12</c:v>
                </c:pt>
                <c:pt idx="7">
                  <c:v>2804.94</c:v>
                </c:pt>
                <c:pt idx="8">
                  <c:v>2820.6</c:v>
                </c:pt>
                <c:pt idx="9">
                  <c:v>2793.24</c:v>
                </c:pt>
                <c:pt idx="10">
                  <c:v>2799</c:v>
                </c:pt>
                <c:pt idx="11">
                  <c:v>2786.76</c:v>
                </c:pt>
                <c:pt idx="12">
                  <c:v>2794.68</c:v>
                </c:pt>
                <c:pt idx="13">
                  <c:v>2782.26</c:v>
                </c:pt>
                <c:pt idx="14">
                  <c:v>2784.6</c:v>
                </c:pt>
                <c:pt idx="15">
                  <c:v>2779.92</c:v>
                </c:pt>
                <c:pt idx="16">
                  <c:v>2795.76</c:v>
                </c:pt>
                <c:pt idx="17">
                  <c:v>2795.22</c:v>
                </c:pt>
                <c:pt idx="18">
                  <c:v>2803.5</c:v>
                </c:pt>
                <c:pt idx="19">
                  <c:v>2812.14</c:v>
                </c:pt>
                <c:pt idx="20">
                  <c:v>2836.8</c:v>
                </c:pt>
                <c:pt idx="21">
                  <c:v>2888.46</c:v>
                </c:pt>
                <c:pt idx="22">
                  <c:v>3043.98</c:v>
                </c:pt>
                <c:pt idx="23">
                  <c:v>3091.68</c:v>
                </c:pt>
                <c:pt idx="24">
                  <c:v>3113.64</c:v>
                </c:pt>
                <c:pt idx="25">
                  <c:v>3276</c:v>
                </c:pt>
                <c:pt idx="26">
                  <c:v>3486.42</c:v>
                </c:pt>
                <c:pt idx="27">
                  <c:v>3550.68</c:v>
                </c:pt>
                <c:pt idx="28">
                  <c:v>3608.2799999999997</c:v>
                </c:pt>
                <c:pt idx="29">
                  <c:v>3647.7</c:v>
                </c:pt>
                <c:pt idx="30">
                  <c:v>3648.2400000000002</c:v>
                </c:pt>
                <c:pt idx="31">
                  <c:v>3654.36</c:v>
                </c:pt>
                <c:pt idx="32">
                  <c:v>3693.6</c:v>
                </c:pt>
                <c:pt idx="33">
                  <c:v>3770.6400000000003</c:v>
                </c:pt>
                <c:pt idx="34">
                  <c:v>3859.02</c:v>
                </c:pt>
                <c:pt idx="35">
                  <c:v>3874.32</c:v>
                </c:pt>
                <c:pt idx="36">
                  <c:v>3899.7</c:v>
                </c:pt>
                <c:pt idx="37">
                  <c:v>3957.8400000000006</c:v>
                </c:pt>
                <c:pt idx="38">
                  <c:v>4047.8400000000006</c:v>
                </c:pt>
                <c:pt idx="39">
                  <c:v>4044.0599999999995</c:v>
                </c:pt>
                <c:pt idx="40">
                  <c:v>4046.2200000000003</c:v>
                </c:pt>
                <c:pt idx="41">
                  <c:v>4090.86</c:v>
                </c:pt>
                <c:pt idx="42">
                  <c:v>4150.08</c:v>
                </c:pt>
                <c:pt idx="43">
                  <c:v>4109.58</c:v>
                </c:pt>
                <c:pt idx="44">
                  <c:v>4110.66</c:v>
                </c:pt>
                <c:pt idx="45">
                  <c:v>4105.4399999999996</c:v>
                </c:pt>
                <c:pt idx="46">
                  <c:v>4123.9799999999996</c:v>
                </c:pt>
                <c:pt idx="47">
                  <c:v>4156.5600000000004</c:v>
                </c:pt>
                <c:pt idx="48">
                  <c:v>4173.84</c:v>
                </c:pt>
                <c:pt idx="49">
                  <c:v>4148.46</c:v>
                </c:pt>
                <c:pt idx="50">
                  <c:v>4128.84</c:v>
                </c:pt>
                <c:pt idx="51">
                  <c:v>4128.66</c:v>
                </c:pt>
                <c:pt idx="52">
                  <c:v>4159.8</c:v>
                </c:pt>
                <c:pt idx="53">
                  <c:v>4181.3999999999996</c:v>
                </c:pt>
                <c:pt idx="54">
                  <c:v>4195.9799999999996</c:v>
                </c:pt>
                <c:pt idx="55">
                  <c:v>4188.24</c:v>
                </c:pt>
                <c:pt idx="56">
                  <c:v>4160.5200000000004</c:v>
                </c:pt>
                <c:pt idx="57">
                  <c:v>4181.76</c:v>
                </c:pt>
                <c:pt idx="58">
                  <c:v>4197.0600000000004</c:v>
                </c:pt>
                <c:pt idx="59">
                  <c:v>4172.3999999999996</c:v>
                </c:pt>
                <c:pt idx="60">
                  <c:v>4133.7</c:v>
                </c:pt>
                <c:pt idx="61">
                  <c:v>4137.66</c:v>
                </c:pt>
                <c:pt idx="62">
                  <c:v>4104.3599999999997</c:v>
                </c:pt>
                <c:pt idx="63">
                  <c:v>4096.08</c:v>
                </c:pt>
                <c:pt idx="64">
                  <c:v>4084.56</c:v>
                </c:pt>
                <c:pt idx="65">
                  <c:v>4054.8600000000006</c:v>
                </c:pt>
                <c:pt idx="66">
                  <c:v>4011.8399999999997</c:v>
                </c:pt>
                <c:pt idx="67">
                  <c:v>3952.2600000000007</c:v>
                </c:pt>
                <c:pt idx="68">
                  <c:v>3897.3600000000006</c:v>
                </c:pt>
                <c:pt idx="69">
                  <c:v>3819.78</c:v>
                </c:pt>
                <c:pt idx="70">
                  <c:v>3738.6</c:v>
                </c:pt>
                <c:pt idx="71">
                  <c:v>3724.9199999999996</c:v>
                </c:pt>
                <c:pt idx="72">
                  <c:v>3746.7000000000003</c:v>
                </c:pt>
                <c:pt idx="73">
                  <c:v>3736.8</c:v>
                </c:pt>
                <c:pt idx="74">
                  <c:v>3678.66</c:v>
                </c:pt>
                <c:pt idx="75">
                  <c:v>3657.6</c:v>
                </c:pt>
                <c:pt idx="76">
                  <c:v>3658.5</c:v>
                </c:pt>
                <c:pt idx="77">
                  <c:v>3596.04</c:v>
                </c:pt>
                <c:pt idx="78">
                  <c:v>3533.5799999999995</c:v>
                </c:pt>
                <c:pt idx="79">
                  <c:v>3531.7800000000007</c:v>
                </c:pt>
                <c:pt idx="80">
                  <c:v>3495.24</c:v>
                </c:pt>
                <c:pt idx="81">
                  <c:v>3458.88</c:v>
                </c:pt>
                <c:pt idx="82">
                  <c:v>3436.74</c:v>
                </c:pt>
                <c:pt idx="83">
                  <c:v>3432.96</c:v>
                </c:pt>
                <c:pt idx="84">
                  <c:v>3391.56</c:v>
                </c:pt>
                <c:pt idx="85">
                  <c:v>3337.56</c:v>
                </c:pt>
                <c:pt idx="86">
                  <c:v>3282.12</c:v>
                </c:pt>
                <c:pt idx="87">
                  <c:v>3247.2</c:v>
                </c:pt>
                <c:pt idx="88">
                  <c:v>3167.82</c:v>
                </c:pt>
                <c:pt idx="89">
                  <c:v>3113.82</c:v>
                </c:pt>
                <c:pt idx="90">
                  <c:v>3068.28</c:v>
                </c:pt>
                <c:pt idx="91">
                  <c:v>3057.84</c:v>
                </c:pt>
                <c:pt idx="92">
                  <c:v>3040.56</c:v>
                </c:pt>
                <c:pt idx="93">
                  <c:v>2998.08</c:v>
                </c:pt>
                <c:pt idx="94">
                  <c:v>2971.44</c:v>
                </c:pt>
                <c:pt idx="95">
                  <c:v>2950.2</c:v>
                </c:pt>
              </c:numCache>
            </c:numRef>
          </c:val>
          <c:smooth val="0"/>
        </c:ser>
        <c:ser>
          <c:idx val="182"/>
          <c:order val="181"/>
          <c:tx>
            <c:strRef>
              <c:f>'Energy Data'!$GB$104</c:f>
              <c:strCache>
                <c:ptCount val="1"/>
                <c:pt idx="0">
                  <c:v>11/30/2016</c:v>
                </c:pt>
              </c:strCache>
            </c:strRef>
          </c:tx>
          <c:spPr>
            <a:ln w="34925" cap="rnd">
              <a:solidFill>
                <a:schemeClr val="accent3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Data'!$GB$105:$GB$200</c:f>
              <c:numCache>
                <c:formatCode>General</c:formatCode>
                <c:ptCount val="96"/>
                <c:pt idx="0">
                  <c:v>2941.92</c:v>
                </c:pt>
                <c:pt idx="1">
                  <c:v>2916.9</c:v>
                </c:pt>
                <c:pt idx="2">
                  <c:v>2923.92</c:v>
                </c:pt>
                <c:pt idx="3">
                  <c:v>2900.7</c:v>
                </c:pt>
                <c:pt idx="4">
                  <c:v>2872.8</c:v>
                </c:pt>
                <c:pt idx="5">
                  <c:v>2865.06</c:v>
                </c:pt>
                <c:pt idx="6">
                  <c:v>2842.38</c:v>
                </c:pt>
                <c:pt idx="7">
                  <c:v>2832.3</c:v>
                </c:pt>
                <c:pt idx="8">
                  <c:v>2840.58</c:v>
                </c:pt>
                <c:pt idx="9">
                  <c:v>2857.68</c:v>
                </c:pt>
                <c:pt idx="10">
                  <c:v>2848.68</c:v>
                </c:pt>
                <c:pt idx="11">
                  <c:v>2834.1</c:v>
                </c:pt>
                <c:pt idx="12">
                  <c:v>2825.1</c:v>
                </c:pt>
                <c:pt idx="13">
                  <c:v>2837.52</c:v>
                </c:pt>
                <c:pt idx="14">
                  <c:v>2817.54</c:v>
                </c:pt>
                <c:pt idx="15">
                  <c:v>2815.2</c:v>
                </c:pt>
                <c:pt idx="16">
                  <c:v>2824.92</c:v>
                </c:pt>
                <c:pt idx="17">
                  <c:v>2828.7</c:v>
                </c:pt>
                <c:pt idx="18">
                  <c:v>2833.56</c:v>
                </c:pt>
                <c:pt idx="19">
                  <c:v>2841.66</c:v>
                </c:pt>
                <c:pt idx="20">
                  <c:v>2844.9</c:v>
                </c:pt>
                <c:pt idx="21">
                  <c:v>2895.84</c:v>
                </c:pt>
                <c:pt idx="22">
                  <c:v>3060.72</c:v>
                </c:pt>
                <c:pt idx="23">
                  <c:v>3150.9</c:v>
                </c:pt>
                <c:pt idx="24">
                  <c:v>3180.24</c:v>
                </c:pt>
                <c:pt idx="25">
                  <c:v>3339.18</c:v>
                </c:pt>
                <c:pt idx="26">
                  <c:v>3526.74</c:v>
                </c:pt>
                <c:pt idx="27">
                  <c:v>3612.4199999999996</c:v>
                </c:pt>
                <c:pt idx="28">
                  <c:v>3645.18</c:v>
                </c:pt>
                <c:pt idx="29">
                  <c:v>3631.14</c:v>
                </c:pt>
                <c:pt idx="30">
                  <c:v>3606.8399999999997</c:v>
                </c:pt>
                <c:pt idx="31">
                  <c:v>3656.7000000000003</c:v>
                </c:pt>
                <c:pt idx="32">
                  <c:v>3714.12</c:v>
                </c:pt>
                <c:pt idx="33">
                  <c:v>3778.3799999999997</c:v>
                </c:pt>
                <c:pt idx="34">
                  <c:v>3862.98</c:v>
                </c:pt>
                <c:pt idx="35">
                  <c:v>3934.26</c:v>
                </c:pt>
                <c:pt idx="36">
                  <c:v>4011.3000000000006</c:v>
                </c:pt>
                <c:pt idx="37">
                  <c:v>4056.1200000000003</c:v>
                </c:pt>
                <c:pt idx="38">
                  <c:v>4097.34</c:v>
                </c:pt>
                <c:pt idx="39">
                  <c:v>4154.3999999999996</c:v>
                </c:pt>
                <c:pt idx="40">
                  <c:v>4183.0200000000004</c:v>
                </c:pt>
                <c:pt idx="41">
                  <c:v>4210.0200000000004</c:v>
                </c:pt>
                <c:pt idx="42">
                  <c:v>4245.12</c:v>
                </c:pt>
                <c:pt idx="43">
                  <c:v>4276.62</c:v>
                </c:pt>
                <c:pt idx="44">
                  <c:v>4290.84</c:v>
                </c:pt>
                <c:pt idx="45">
                  <c:v>4286.5200000000004</c:v>
                </c:pt>
                <c:pt idx="46">
                  <c:v>4312.4399999999996</c:v>
                </c:pt>
                <c:pt idx="47">
                  <c:v>4359.96</c:v>
                </c:pt>
                <c:pt idx="48">
                  <c:v>4343.3999999999996</c:v>
                </c:pt>
                <c:pt idx="49">
                  <c:v>4360.68</c:v>
                </c:pt>
                <c:pt idx="50">
                  <c:v>4356.18</c:v>
                </c:pt>
                <c:pt idx="51">
                  <c:v>4356.18</c:v>
                </c:pt>
                <c:pt idx="52">
                  <c:v>4377.24</c:v>
                </c:pt>
                <c:pt idx="53">
                  <c:v>4338.3599999999997</c:v>
                </c:pt>
                <c:pt idx="54">
                  <c:v>4338</c:v>
                </c:pt>
                <c:pt idx="55">
                  <c:v>4336.74</c:v>
                </c:pt>
                <c:pt idx="56">
                  <c:v>4294.26</c:v>
                </c:pt>
                <c:pt idx="57">
                  <c:v>4310.1000000000004</c:v>
                </c:pt>
                <c:pt idx="58">
                  <c:v>4335.84</c:v>
                </c:pt>
                <c:pt idx="59">
                  <c:v>4323.96</c:v>
                </c:pt>
                <c:pt idx="60">
                  <c:v>4300.5600000000004</c:v>
                </c:pt>
                <c:pt idx="61">
                  <c:v>4085.1</c:v>
                </c:pt>
                <c:pt idx="62">
                  <c:v>4296.24</c:v>
                </c:pt>
                <c:pt idx="63">
                  <c:v>4316.76</c:v>
                </c:pt>
                <c:pt idx="64">
                  <c:v>4218.84</c:v>
                </c:pt>
                <c:pt idx="65">
                  <c:v>4177.9799999999996</c:v>
                </c:pt>
                <c:pt idx="66">
                  <c:v>4165.74</c:v>
                </c:pt>
                <c:pt idx="67">
                  <c:v>4104.18</c:v>
                </c:pt>
                <c:pt idx="68">
                  <c:v>4036.68</c:v>
                </c:pt>
                <c:pt idx="69">
                  <c:v>3971.16</c:v>
                </c:pt>
                <c:pt idx="70">
                  <c:v>3864.0599999999995</c:v>
                </c:pt>
                <c:pt idx="71">
                  <c:v>3848.7599999999998</c:v>
                </c:pt>
                <c:pt idx="72">
                  <c:v>3836.8800000000006</c:v>
                </c:pt>
                <c:pt idx="73">
                  <c:v>3837.96</c:v>
                </c:pt>
                <c:pt idx="74">
                  <c:v>3848.7599999999998</c:v>
                </c:pt>
                <c:pt idx="75">
                  <c:v>3904.56</c:v>
                </c:pt>
                <c:pt idx="76">
                  <c:v>3872.88</c:v>
                </c:pt>
                <c:pt idx="77">
                  <c:v>3782.88</c:v>
                </c:pt>
                <c:pt idx="78">
                  <c:v>3714.84</c:v>
                </c:pt>
                <c:pt idx="79">
                  <c:v>3653.0999999999995</c:v>
                </c:pt>
                <c:pt idx="80">
                  <c:v>3629.52</c:v>
                </c:pt>
                <c:pt idx="81">
                  <c:v>3544.7399999999993</c:v>
                </c:pt>
                <c:pt idx="82">
                  <c:v>3529.8</c:v>
                </c:pt>
                <c:pt idx="83">
                  <c:v>3506.04</c:v>
                </c:pt>
                <c:pt idx="84">
                  <c:v>3452.4</c:v>
                </c:pt>
                <c:pt idx="85">
                  <c:v>3384.9</c:v>
                </c:pt>
                <c:pt idx="86">
                  <c:v>3337.38</c:v>
                </c:pt>
                <c:pt idx="87">
                  <c:v>3311.64</c:v>
                </c:pt>
                <c:pt idx="88">
                  <c:v>3287.34</c:v>
                </c:pt>
                <c:pt idx="89">
                  <c:v>3223.26</c:v>
                </c:pt>
                <c:pt idx="90">
                  <c:v>3191.4</c:v>
                </c:pt>
                <c:pt idx="91">
                  <c:v>3148.02</c:v>
                </c:pt>
                <c:pt idx="92">
                  <c:v>3111.84</c:v>
                </c:pt>
                <c:pt idx="93">
                  <c:v>3094.38</c:v>
                </c:pt>
                <c:pt idx="94">
                  <c:v>3062.16</c:v>
                </c:pt>
                <c:pt idx="95">
                  <c:v>3050.46</c:v>
                </c:pt>
              </c:numCache>
            </c:numRef>
          </c:val>
          <c:smooth val="0"/>
        </c:ser>
        <c:ser>
          <c:idx val="183"/>
          <c:order val="182"/>
          <c:tx>
            <c:strRef>
              <c:f>'Energy Data'!$GC$104</c:f>
              <c:strCache>
                <c:ptCount val="1"/>
                <c:pt idx="0">
                  <c:v>12/1/2016</c:v>
                </c:pt>
              </c:strCache>
            </c:strRef>
          </c:tx>
          <c:spPr>
            <a:ln w="34925" cap="rnd">
              <a:solidFill>
                <a:schemeClr val="accent4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Data'!$GC$105:$GC$200</c:f>
              <c:numCache>
                <c:formatCode>General</c:formatCode>
                <c:ptCount val="96"/>
                <c:pt idx="0">
                  <c:v>3048.12</c:v>
                </c:pt>
                <c:pt idx="1">
                  <c:v>2996.28</c:v>
                </c:pt>
                <c:pt idx="2">
                  <c:v>2995.02</c:v>
                </c:pt>
                <c:pt idx="3">
                  <c:v>2980.26</c:v>
                </c:pt>
                <c:pt idx="4">
                  <c:v>2938.5</c:v>
                </c:pt>
                <c:pt idx="5">
                  <c:v>2933.28</c:v>
                </c:pt>
                <c:pt idx="6">
                  <c:v>2920.32</c:v>
                </c:pt>
                <c:pt idx="7">
                  <c:v>2902.68</c:v>
                </c:pt>
                <c:pt idx="8">
                  <c:v>2899.98</c:v>
                </c:pt>
                <c:pt idx="9">
                  <c:v>2897.64</c:v>
                </c:pt>
                <c:pt idx="10">
                  <c:v>2878.92</c:v>
                </c:pt>
                <c:pt idx="11">
                  <c:v>2874.42</c:v>
                </c:pt>
                <c:pt idx="12">
                  <c:v>2878.38</c:v>
                </c:pt>
                <c:pt idx="13">
                  <c:v>2874.6</c:v>
                </c:pt>
                <c:pt idx="14">
                  <c:v>2892.42</c:v>
                </c:pt>
                <c:pt idx="15">
                  <c:v>2872.62</c:v>
                </c:pt>
                <c:pt idx="16">
                  <c:v>2879.1</c:v>
                </c:pt>
                <c:pt idx="17">
                  <c:v>2859.12</c:v>
                </c:pt>
                <c:pt idx="18">
                  <c:v>2865.24</c:v>
                </c:pt>
                <c:pt idx="19">
                  <c:v>2897.64</c:v>
                </c:pt>
                <c:pt idx="20">
                  <c:v>2929.32</c:v>
                </c:pt>
                <c:pt idx="21">
                  <c:v>2981.52</c:v>
                </c:pt>
                <c:pt idx="22">
                  <c:v>3100.68</c:v>
                </c:pt>
                <c:pt idx="23">
                  <c:v>3119.58</c:v>
                </c:pt>
                <c:pt idx="24">
                  <c:v>3141</c:v>
                </c:pt>
                <c:pt idx="25">
                  <c:v>3324.06</c:v>
                </c:pt>
                <c:pt idx="26">
                  <c:v>3516.8399999999997</c:v>
                </c:pt>
                <c:pt idx="27">
                  <c:v>3557.5199999999995</c:v>
                </c:pt>
                <c:pt idx="28">
                  <c:v>3600</c:v>
                </c:pt>
                <c:pt idx="29">
                  <c:v>3633.12</c:v>
                </c:pt>
                <c:pt idx="30">
                  <c:v>3639.9600000000005</c:v>
                </c:pt>
                <c:pt idx="31">
                  <c:v>3688.92</c:v>
                </c:pt>
                <c:pt idx="32">
                  <c:v>3715.2</c:v>
                </c:pt>
                <c:pt idx="33">
                  <c:v>3760.9200000000005</c:v>
                </c:pt>
                <c:pt idx="34">
                  <c:v>3859.2000000000003</c:v>
                </c:pt>
                <c:pt idx="35">
                  <c:v>3910.32</c:v>
                </c:pt>
                <c:pt idx="36">
                  <c:v>3992.22</c:v>
                </c:pt>
                <c:pt idx="37">
                  <c:v>4034.3399999999997</c:v>
                </c:pt>
                <c:pt idx="38">
                  <c:v>4057.38</c:v>
                </c:pt>
                <c:pt idx="39">
                  <c:v>4145.22</c:v>
                </c:pt>
                <c:pt idx="40">
                  <c:v>4134.96</c:v>
                </c:pt>
                <c:pt idx="41">
                  <c:v>4139.1000000000004</c:v>
                </c:pt>
                <c:pt idx="42">
                  <c:v>4190.04</c:v>
                </c:pt>
                <c:pt idx="43">
                  <c:v>4215.6000000000004</c:v>
                </c:pt>
                <c:pt idx="44">
                  <c:v>4226.3999999999996</c:v>
                </c:pt>
                <c:pt idx="45">
                  <c:v>4217.22</c:v>
                </c:pt>
                <c:pt idx="46">
                  <c:v>4233.0600000000004</c:v>
                </c:pt>
                <c:pt idx="47">
                  <c:v>4257.72</c:v>
                </c:pt>
                <c:pt idx="48">
                  <c:v>4296.0600000000004</c:v>
                </c:pt>
                <c:pt idx="49">
                  <c:v>4297.1400000000003</c:v>
                </c:pt>
                <c:pt idx="50">
                  <c:v>4334.58</c:v>
                </c:pt>
                <c:pt idx="51">
                  <c:v>4320.3599999999997</c:v>
                </c:pt>
                <c:pt idx="52">
                  <c:v>4350.96</c:v>
                </c:pt>
                <c:pt idx="53">
                  <c:v>4402.9799999999996</c:v>
                </c:pt>
                <c:pt idx="54">
                  <c:v>4357.8</c:v>
                </c:pt>
                <c:pt idx="55">
                  <c:v>4323.78</c:v>
                </c:pt>
                <c:pt idx="56">
                  <c:v>4323.78</c:v>
                </c:pt>
                <c:pt idx="57">
                  <c:v>4309.5600000000004</c:v>
                </c:pt>
                <c:pt idx="58">
                  <c:v>4252.1400000000003</c:v>
                </c:pt>
                <c:pt idx="59">
                  <c:v>4302.18</c:v>
                </c:pt>
                <c:pt idx="60">
                  <c:v>4293.18</c:v>
                </c:pt>
                <c:pt idx="61">
                  <c:v>4282.5600000000004</c:v>
                </c:pt>
                <c:pt idx="62">
                  <c:v>4283.28</c:v>
                </c:pt>
                <c:pt idx="63">
                  <c:v>4272.66</c:v>
                </c:pt>
                <c:pt idx="64">
                  <c:v>4207.68</c:v>
                </c:pt>
                <c:pt idx="65">
                  <c:v>4162.8599999999997</c:v>
                </c:pt>
                <c:pt idx="66">
                  <c:v>4089.9600000000005</c:v>
                </c:pt>
                <c:pt idx="67">
                  <c:v>4047.12</c:v>
                </c:pt>
                <c:pt idx="68">
                  <c:v>3936.6000000000004</c:v>
                </c:pt>
                <c:pt idx="69">
                  <c:v>3879.72</c:v>
                </c:pt>
                <c:pt idx="70">
                  <c:v>3821.9399999999996</c:v>
                </c:pt>
                <c:pt idx="71">
                  <c:v>3807</c:v>
                </c:pt>
                <c:pt idx="72">
                  <c:v>3850.56</c:v>
                </c:pt>
                <c:pt idx="73">
                  <c:v>3871.8</c:v>
                </c:pt>
                <c:pt idx="74">
                  <c:v>3839.5800000000004</c:v>
                </c:pt>
                <c:pt idx="75">
                  <c:v>3807.54</c:v>
                </c:pt>
                <c:pt idx="76">
                  <c:v>3797.28</c:v>
                </c:pt>
                <c:pt idx="77">
                  <c:v>3734.8199999999997</c:v>
                </c:pt>
                <c:pt idx="78">
                  <c:v>3676.14</c:v>
                </c:pt>
                <c:pt idx="79">
                  <c:v>3630.24</c:v>
                </c:pt>
                <c:pt idx="80">
                  <c:v>3594.24</c:v>
                </c:pt>
                <c:pt idx="81">
                  <c:v>3591.1799999999994</c:v>
                </c:pt>
                <c:pt idx="82">
                  <c:v>3543.84</c:v>
                </c:pt>
                <c:pt idx="83">
                  <c:v>3538.8000000000006</c:v>
                </c:pt>
                <c:pt idx="84">
                  <c:v>3490.0199999999995</c:v>
                </c:pt>
                <c:pt idx="85">
                  <c:v>3428.64</c:v>
                </c:pt>
                <c:pt idx="86">
                  <c:v>3381.66</c:v>
                </c:pt>
                <c:pt idx="87">
                  <c:v>3336.3</c:v>
                </c:pt>
                <c:pt idx="88">
                  <c:v>3292.92</c:v>
                </c:pt>
                <c:pt idx="89">
                  <c:v>3229.38</c:v>
                </c:pt>
                <c:pt idx="90">
                  <c:v>3184.92</c:v>
                </c:pt>
                <c:pt idx="91">
                  <c:v>3167.28</c:v>
                </c:pt>
                <c:pt idx="92">
                  <c:v>3130.38</c:v>
                </c:pt>
                <c:pt idx="93">
                  <c:v>3110.76</c:v>
                </c:pt>
                <c:pt idx="94">
                  <c:v>3082.32</c:v>
                </c:pt>
                <c:pt idx="95">
                  <c:v>3039.48</c:v>
                </c:pt>
              </c:numCache>
            </c:numRef>
          </c:val>
          <c:smooth val="0"/>
        </c:ser>
        <c:ser>
          <c:idx val="184"/>
          <c:order val="183"/>
          <c:tx>
            <c:strRef>
              <c:f>'Energy Data'!$GD$104</c:f>
              <c:strCache>
                <c:ptCount val="1"/>
                <c:pt idx="0">
                  <c:v>12/2/2016</c:v>
                </c:pt>
              </c:strCache>
            </c:strRef>
          </c:tx>
          <c:spPr>
            <a:ln w="34925" cap="rnd">
              <a:solidFill>
                <a:schemeClr val="accent5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Data'!$GD$105:$GD$200</c:f>
              <c:numCache>
                <c:formatCode>General</c:formatCode>
                <c:ptCount val="96"/>
                <c:pt idx="0">
                  <c:v>2995.92</c:v>
                </c:pt>
                <c:pt idx="1">
                  <c:v>2995.92</c:v>
                </c:pt>
                <c:pt idx="2">
                  <c:v>2976.3</c:v>
                </c:pt>
                <c:pt idx="3">
                  <c:v>2982.06</c:v>
                </c:pt>
                <c:pt idx="4">
                  <c:v>2940.12</c:v>
                </c:pt>
                <c:pt idx="5">
                  <c:v>2917.26</c:v>
                </c:pt>
                <c:pt idx="6">
                  <c:v>2898.54</c:v>
                </c:pt>
                <c:pt idx="7">
                  <c:v>2891.34</c:v>
                </c:pt>
                <c:pt idx="8">
                  <c:v>2903.22</c:v>
                </c:pt>
                <c:pt idx="9">
                  <c:v>2910.24</c:v>
                </c:pt>
                <c:pt idx="10">
                  <c:v>2899.98</c:v>
                </c:pt>
                <c:pt idx="11">
                  <c:v>2885.94</c:v>
                </c:pt>
                <c:pt idx="12">
                  <c:v>2869.56</c:v>
                </c:pt>
                <c:pt idx="13">
                  <c:v>2892.96</c:v>
                </c:pt>
                <c:pt idx="14">
                  <c:v>2888.28</c:v>
                </c:pt>
                <c:pt idx="15">
                  <c:v>2888.46</c:v>
                </c:pt>
                <c:pt idx="16">
                  <c:v>2896.92</c:v>
                </c:pt>
                <c:pt idx="17">
                  <c:v>2890.8</c:v>
                </c:pt>
                <c:pt idx="18">
                  <c:v>2885.58</c:v>
                </c:pt>
                <c:pt idx="19">
                  <c:v>2910.78</c:v>
                </c:pt>
                <c:pt idx="20">
                  <c:v>2937.78</c:v>
                </c:pt>
                <c:pt idx="21">
                  <c:v>3018.96</c:v>
                </c:pt>
                <c:pt idx="22">
                  <c:v>3209.58</c:v>
                </c:pt>
                <c:pt idx="23">
                  <c:v>3222.54</c:v>
                </c:pt>
                <c:pt idx="24">
                  <c:v>3252.6</c:v>
                </c:pt>
                <c:pt idx="25">
                  <c:v>3425.2199999999993</c:v>
                </c:pt>
                <c:pt idx="26">
                  <c:v>3631.68</c:v>
                </c:pt>
                <c:pt idx="27">
                  <c:v>3680.6400000000003</c:v>
                </c:pt>
                <c:pt idx="28">
                  <c:v>3715.9200000000005</c:v>
                </c:pt>
                <c:pt idx="29">
                  <c:v>3693.4200000000005</c:v>
                </c:pt>
                <c:pt idx="30">
                  <c:v>3624.4800000000005</c:v>
                </c:pt>
                <c:pt idx="31">
                  <c:v>3658.8599999999997</c:v>
                </c:pt>
                <c:pt idx="32">
                  <c:v>3735.18</c:v>
                </c:pt>
                <c:pt idx="33">
                  <c:v>3811.5000000000005</c:v>
                </c:pt>
                <c:pt idx="34">
                  <c:v>3841.74</c:v>
                </c:pt>
                <c:pt idx="35">
                  <c:v>3906</c:v>
                </c:pt>
                <c:pt idx="36">
                  <c:v>3985.2</c:v>
                </c:pt>
                <c:pt idx="37">
                  <c:v>4067.9999999999995</c:v>
                </c:pt>
                <c:pt idx="38">
                  <c:v>4114.62</c:v>
                </c:pt>
                <c:pt idx="39">
                  <c:v>4168.62</c:v>
                </c:pt>
                <c:pt idx="40">
                  <c:v>4182.84</c:v>
                </c:pt>
                <c:pt idx="41">
                  <c:v>4232.88</c:v>
                </c:pt>
                <c:pt idx="42">
                  <c:v>4219.74</c:v>
                </c:pt>
                <c:pt idx="43">
                  <c:v>4232.34</c:v>
                </c:pt>
                <c:pt idx="44">
                  <c:v>4240.08</c:v>
                </c:pt>
                <c:pt idx="45">
                  <c:v>4262.58</c:v>
                </c:pt>
                <c:pt idx="46">
                  <c:v>4287.78</c:v>
                </c:pt>
                <c:pt idx="47">
                  <c:v>4323.78</c:v>
                </c:pt>
                <c:pt idx="48">
                  <c:v>4341.6000000000004</c:v>
                </c:pt>
                <c:pt idx="49">
                  <c:v>4327.92</c:v>
                </c:pt>
                <c:pt idx="50">
                  <c:v>4321.62</c:v>
                </c:pt>
                <c:pt idx="51">
                  <c:v>4347.72</c:v>
                </c:pt>
                <c:pt idx="52">
                  <c:v>4355.82</c:v>
                </c:pt>
                <c:pt idx="53">
                  <c:v>4336.92</c:v>
                </c:pt>
                <c:pt idx="54">
                  <c:v>4339.62</c:v>
                </c:pt>
                <c:pt idx="55">
                  <c:v>4363.74</c:v>
                </c:pt>
                <c:pt idx="56">
                  <c:v>4373.28</c:v>
                </c:pt>
                <c:pt idx="57">
                  <c:v>4354.0200000000004</c:v>
                </c:pt>
                <c:pt idx="58">
                  <c:v>4354.5600000000004</c:v>
                </c:pt>
                <c:pt idx="59">
                  <c:v>4319.82</c:v>
                </c:pt>
                <c:pt idx="60">
                  <c:v>4300.2</c:v>
                </c:pt>
                <c:pt idx="61">
                  <c:v>4300.92</c:v>
                </c:pt>
                <c:pt idx="62">
                  <c:v>4311.18</c:v>
                </c:pt>
                <c:pt idx="63">
                  <c:v>4300.5600000000004</c:v>
                </c:pt>
                <c:pt idx="64">
                  <c:v>4267.4399999999996</c:v>
                </c:pt>
                <c:pt idx="65">
                  <c:v>4229.6400000000003</c:v>
                </c:pt>
                <c:pt idx="66">
                  <c:v>4203.72</c:v>
                </c:pt>
                <c:pt idx="67">
                  <c:v>4148.1000000000004</c:v>
                </c:pt>
                <c:pt idx="68">
                  <c:v>4055.58</c:v>
                </c:pt>
                <c:pt idx="69">
                  <c:v>3972.2399999999993</c:v>
                </c:pt>
                <c:pt idx="70">
                  <c:v>3908.7</c:v>
                </c:pt>
                <c:pt idx="71">
                  <c:v>3886.92</c:v>
                </c:pt>
                <c:pt idx="72">
                  <c:v>3857.9400000000005</c:v>
                </c:pt>
                <c:pt idx="73">
                  <c:v>3835.26</c:v>
                </c:pt>
                <c:pt idx="74">
                  <c:v>3779.1000000000004</c:v>
                </c:pt>
                <c:pt idx="75">
                  <c:v>3720.96</c:v>
                </c:pt>
                <c:pt idx="76">
                  <c:v>3692.5199999999995</c:v>
                </c:pt>
                <c:pt idx="77">
                  <c:v>3663.18</c:v>
                </c:pt>
                <c:pt idx="78">
                  <c:v>3618.36</c:v>
                </c:pt>
                <c:pt idx="79">
                  <c:v>3578.0400000000004</c:v>
                </c:pt>
                <c:pt idx="80">
                  <c:v>3543.4799999999996</c:v>
                </c:pt>
                <c:pt idx="81">
                  <c:v>3507.8400000000006</c:v>
                </c:pt>
                <c:pt idx="82">
                  <c:v>3489.12</c:v>
                </c:pt>
                <c:pt idx="83">
                  <c:v>3447.3600000000006</c:v>
                </c:pt>
                <c:pt idx="84">
                  <c:v>3386.52</c:v>
                </c:pt>
                <c:pt idx="85">
                  <c:v>3354.3</c:v>
                </c:pt>
                <c:pt idx="86">
                  <c:v>3316.14</c:v>
                </c:pt>
                <c:pt idx="87">
                  <c:v>3304.8</c:v>
                </c:pt>
                <c:pt idx="88">
                  <c:v>3277.08</c:v>
                </c:pt>
                <c:pt idx="89">
                  <c:v>3192.84</c:v>
                </c:pt>
                <c:pt idx="90">
                  <c:v>3161.7</c:v>
                </c:pt>
                <c:pt idx="91">
                  <c:v>3142.98</c:v>
                </c:pt>
                <c:pt idx="92">
                  <c:v>3105.72</c:v>
                </c:pt>
                <c:pt idx="93">
                  <c:v>3076.56</c:v>
                </c:pt>
                <c:pt idx="94">
                  <c:v>3060.18</c:v>
                </c:pt>
                <c:pt idx="95">
                  <c:v>3052.98</c:v>
                </c:pt>
              </c:numCache>
            </c:numRef>
          </c:val>
          <c:smooth val="0"/>
        </c:ser>
        <c:ser>
          <c:idx val="185"/>
          <c:order val="184"/>
          <c:tx>
            <c:strRef>
              <c:f>'Energy Data'!$GE$104</c:f>
              <c:strCache>
                <c:ptCount val="1"/>
                <c:pt idx="0">
                  <c:v>3-Dec</c:v>
                </c:pt>
              </c:strCache>
            </c:strRef>
          </c:tx>
          <c:spPr>
            <a:ln w="34925" cap="rnd">
              <a:solidFill>
                <a:schemeClr val="accent6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Data'!$GE$105:$GE$200</c:f>
              <c:numCache>
                <c:formatCode>General</c:formatCode>
                <c:ptCount val="96"/>
                <c:pt idx="0">
                  <c:v>3022.2</c:v>
                </c:pt>
                <c:pt idx="1">
                  <c:v>3021.3</c:v>
                </c:pt>
                <c:pt idx="2">
                  <c:v>3011.58</c:v>
                </c:pt>
                <c:pt idx="3">
                  <c:v>2997.72</c:v>
                </c:pt>
                <c:pt idx="4">
                  <c:v>2993.94</c:v>
                </c:pt>
                <c:pt idx="5">
                  <c:v>2984.04</c:v>
                </c:pt>
                <c:pt idx="6">
                  <c:v>2976.66</c:v>
                </c:pt>
                <c:pt idx="7">
                  <c:v>2978.64</c:v>
                </c:pt>
                <c:pt idx="8">
                  <c:v>2957.04</c:v>
                </c:pt>
                <c:pt idx="9">
                  <c:v>2942.82</c:v>
                </c:pt>
                <c:pt idx="10">
                  <c:v>2926.08</c:v>
                </c:pt>
                <c:pt idx="11">
                  <c:v>2911.14</c:v>
                </c:pt>
                <c:pt idx="12">
                  <c:v>2903.22</c:v>
                </c:pt>
                <c:pt idx="13">
                  <c:v>2907.18</c:v>
                </c:pt>
                <c:pt idx="14">
                  <c:v>2877.48</c:v>
                </c:pt>
                <c:pt idx="15">
                  <c:v>2854.98</c:v>
                </c:pt>
                <c:pt idx="16">
                  <c:v>2849.22</c:v>
                </c:pt>
                <c:pt idx="17">
                  <c:v>2827.08</c:v>
                </c:pt>
                <c:pt idx="18">
                  <c:v>2828.52</c:v>
                </c:pt>
                <c:pt idx="19">
                  <c:v>2813.58</c:v>
                </c:pt>
                <c:pt idx="20">
                  <c:v>2824.92</c:v>
                </c:pt>
                <c:pt idx="21">
                  <c:v>2867.04</c:v>
                </c:pt>
                <c:pt idx="22">
                  <c:v>2932.56</c:v>
                </c:pt>
                <c:pt idx="23">
                  <c:v>2939.94</c:v>
                </c:pt>
                <c:pt idx="24">
                  <c:v>2940.84</c:v>
                </c:pt>
                <c:pt idx="25">
                  <c:v>2951.46</c:v>
                </c:pt>
                <c:pt idx="26">
                  <c:v>2950.02</c:v>
                </c:pt>
                <c:pt idx="27">
                  <c:v>2952.18</c:v>
                </c:pt>
                <c:pt idx="28">
                  <c:v>2963.52</c:v>
                </c:pt>
                <c:pt idx="29">
                  <c:v>2768.58</c:v>
                </c:pt>
                <c:pt idx="30">
                  <c:v>2476.2600000000002</c:v>
                </c:pt>
                <c:pt idx="31">
                  <c:v>2464.7399999999998</c:v>
                </c:pt>
                <c:pt idx="32">
                  <c:v>2487.7800000000002</c:v>
                </c:pt>
                <c:pt idx="33">
                  <c:v>2573.46</c:v>
                </c:pt>
                <c:pt idx="34">
                  <c:v>2787.84</c:v>
                </c:pt>
                <c:pt idx="35">
                  <c:v>3128.4</c:v>
                </c:pt>
                <c:pt idx="36">
                  <c:v>3170.52</c:v>
                </c:pt>
                <c:pt idx="37">
                  <c:v>3265.38</c:v>
                </c:pt>
                <c:pt idx="38">
                  <c:v>3284.28</c:v>
                </c:pt>
                <c:pt idx="39">
                  <c:v>3294.9</c:v>
                </c:pt>
                <c:pt idx="40">
                  <c:v>3283.02</c:v>
                </c:pt>
                <c:pt idx="41">
                  <c:v>3289.14</c:v>
                </c:pt>
                <c:pt idx="42">
                  <c:v>3313.8</c:v>
                </c:pt>
                <c:pt idx="43">
                  <c:v>3352.68</c:v>
                </c:pt>
                <c:pt idx="44">
                  <c:v>3367.26</c:v>
                </c:pt>
                <c:pt idx="45">
                  <c:v>3388.5</c:v>
                </c:pt>
                <c:pt idx="46">
                  <c:v>3401.1</c:v>
                </c:pt>
                <c:pt idx="47">
                  <c:v>3427.2</c:v>
                </c:pt>
                <c:pt idx="48">
                  <c:v>3420.36</c:v>
                </c:pt>
                <c:pt idx="49">
                  <c:v>3450.24</c:v>
                </c:pt>
                <c:pt idx="50">
                  <c:v>3423.06</c:v>
                </c:pt>
                <c:pt idx="51">
                  <c:v>3429.72</c:v>
                </c:pt>
                <c:pt idx="52">
                  <c:v>3434.4</c:v>
                </c:pt>
                <c:pt idx="53">
                  <c:v>3492.1800000000003</c:v>
                </c:pt>
                <c:pt idx="54">
                  <c:v>3531.24</c:v>
                </c:pt>
                <c:pt idx="55">
                  <c:v>3565.8</c:v>
                </c:pt>
                <c:pt idx="56">
                  <c:v>3551.2200000000003</c:v>
                </c:pt>
                <c:pt idx="57">
                  <c:v>3540.7799999999997</c:v>
                </c:pt>
                <c:pt idx="58">
                  <c:v>3514.8600000000006</c:v>
                </c:pt>
                <c:pt idx="59">
                  <c:v>3507.48</c:v>
                </c:pt>
                <c:pt idx="60">
                  <c:v>3514.5</c:v>
                </c:pt>
                <c:pt idx="61">
                  <c:v>3484.8</c:v>
                </c:pt>
                <c:pt idx="62">
                  <c:v>3476.16</c:v>
                </c:pt>
                <c:pt idx="63">
                  <c:v>3438.54</c:v>
                </c:pt>
                <c:pt idx="64">
                  <c:v>3311.28</c:v>
                </c:pt>
                <c:pt idx="65">
                  <c:v>3225.42</c:v>
                </c:pt>
                <c:pt idx="66">
                  <c:v>3216.06</c:v>
                </c:pt>
                <c:pt idx="67">
                  <c:v>3202.38</c:v>
                </c:pt>
                <c:pt idx="68">
                  <c:v>3200.58</c:v>
                </c:pt>
                <c:pt idx="69">
                  <c:v>3191.76</c:v>
                </c:pt>
                <c:pt idx="70">
                  <c:v>3161.7</c:v>
                </c:pt>
                <c:pt idx="71">
                  <c:v>3163.5</c:v>
                </c:pt>
                <c:pt idx="72">
                  <c:v>3178.44</c:v>
                </c:pt>
                <c:pt idx="73">
                  <c:v>3204.72</c:v>
                </c:pt>
                <c:pt idx="74">
                  <c:v>3189.06</c:v>
                </c:pt>
                <c:pt idx="75">
                  <c:v>3163.86</c:v>
                </c:pt>
                <c:pt idx="76">
                  <c:v>3168.36</c:v>
                </c:pt>
                <c:pt idx="77">
                  <c:v>3164.58</c:v>
                </c:pt>
                <c:pt idx="78">
                  <c:v>3169.98</c:v>
                </c:pt>
                <c:pt idx="79">
                  <c:v>3144.42</c:v>
                </c:pt>
                <c:pt idx="80">
                  <c:v>3126.78</c:v>
                </c:pt>
                <c:pt idx="81">
                  <c:v>3126.78</c:v>
                </c:pt>
                <c:pt idx="82">
                  <c:v>3074.22</c:v>
                </c:pt>
                <c:pt idx="83">
                  <c:v>3087.18</c:v>
                </c:pt>
                <c:pt idx="84">
                  <c:v>3079.08</c:v>
                </c:pt>
                <c:pt idx="85">
                  <c:v>3066.66</c:v>
                </c:pt>
                <c:pt idx="86">
                  <c:v>3017.7</c:v>
                </c:pt>
                <c:pt idx="87">
                  <c:v>3004.56</c:v>
                </c:pt>
                <c:pt idx="88">
                  <c:v>2996.82</c:v>
                </c:pt>
                <c:pt idx="89">
                  <c:v>2957.94</c:v>
                </c:pt>
                <c:pt idx="90">
                  <c:v>2953.44</c:v>
                </c:pt>
                <c:pt idx="91">
                  <c:v>2932.92</c:v>
                </c:pt>
                <c:pt idx="92">
                  <c:v>2916.54</c:v>
                </c:pt>
                <c:pt idx="93">
                  <c:v>2894.04</c:v>
                </c:pt>
                <c:pt idx="94">
                  <c:v>2877.66</c:v>
                </c:pt>
                <c:pt idx="95">
                  <c:v>2873.16</c:v>
                </c:pt>
              </c:numCache>
            </c:numRef>
          </c:val>
          <c:smooth val="0"/>
        </c:ser>
        <c:ser>
          <c:idx val="186"/>
          <c:order val="185"/>
          <c:tx>
            <c:strRef>
              <c:f>'Energy Data'!$GF$104</c:f>
              <c:strCache>
                <c:ptCount val="1"/>
                <c:pt idx="0">
                  <c:v>4-Dec</c:v>
                </c:pt>
              </c:strCache>
            </c:strRef>
          </c:tx>
          <c:spPr>
            <a:ln w="34925" cap="rnd">
              <a:solidFill>
                <a:schemeClr val="accent1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Data'!$GF$105:$GF$200</c:f>
              <c:numCache>
                <c:formatCode>General</c:formatCode>
                <c:ptCount val="96"/>
                <c:pt idx="0">
                  <c:v>2836.08</c:v>
                </c:pt>
                <c:pt idx="1">
                  <c:v>2827.26</c:v>
                </c:pt>
                <c:pt idx="2">
                  <c:v>2818.8</c:v>
                </c:pt>
                <c:pt idx="3">
                  <c:v>2799.54</c:v>
                </c:pt>
                <c:pt idx="4">
                  <c:v>2795.58</c:v>
                </c:pt>
                <c:pt idx="5">
                  <c:v>2767.32</c:v>
                </c:pt>
                <c:pt idx="6">
                  <c:v>2756.52</c:v>
                </c:pt>
                <c:pt idx="7">
                  <c:v>2754.54</c:v>
                </c:pt>
                <c:pt idx="8">
                  <c:v>2743.74</c:v>
                </c:pt>
                <c:pt idx="9">
                  <c:v>2749.14</c:v>
                </c:pt>
                <c:pt idx="10">
                  <c:v>2735.28</c:v>
                </c:pt>
                <c:pt idx="11">
                  <c:v>2727.36</c:v>
                </c:pt>
                <c:pt idx="12">
                  <c:v>2718.36</c:v>
                </c:pt>
                <c:pt idx="13">
                  <c:v>2708.1</c:v>
                </c:pt>
                <c:pt idx="14">
                  <c:v>2714.22</c:v>
                </c:pt>
                <c:pt idx="15">
                  <c:v>2723.76</c:v>
                </c:pt>
                <c:pt idx="16">
                  <c:v>2722.32</c:v>
                </c:pt>
                <c:pt idx="17">
                  <c:v>2727.9</c:v>
                </c:pt>
                <c:pt idx="18">
                  <c:v>2744.46</c:v>
                </c:pt>
                <c:pt idx="19">
                  <c:v>2737.62</c:v>
                </c:pt>
                <c:pt idx="20">
                  <c:v>2736.18</c:v>
                </c:pt>
                <c:pt idx="21">
                  <c:v>2764.08</c:v>
                </c:pt>
                <c:pt idx="22">
                  <c:v>2827.62</c:v>
                </c:pt>
                <c:pt idx="23">
                  <c:v>2856.24</c:v>
                </c:pt>
                <c:pt idx="24">
                  <c:v>2857.14</c:v>
                </c:pt>
                <c:pt idx="25">
                  <c:v>2909.34</c:v>
                </c:pt>
                <c:pt idx="26">
                  <c:v>2943.54</c:v>
                </c:pt>
                <c:pt idx="27">
                  <c:v>2949.66</c:v>
                </c:pt>
                <c:pt idx="28">
                  <c:v>2943.54</c:v>
                </c:pt>
                <c:pt idx="29">
                  <c:v>2969.1</c:v>
                </c:pt>
                <c:pt idx="30">
                  <c:v>2959.38</c:v>
                </c:pt>
                <c:pt idx="31">
                  <c:v>2930.94</c:v>
                </c:pt>
                <c:pt idx="32">
                  <c:v>2915.28</c:v>
                </c:pt>
                <c:pt idx="33">
                  <c:v>2959.74</c:v>
                </c:pt>
                <c:pt idx="34">
                  <c:v>2968.02</c:v>
                </c:pt>
                <c:pt idx="35">
                  <c:v>2994.66</c:v>
                </c:pt>
                <c:pt idx="36">
                  <c:v>3042.54</c:v>
                </c:pt>
                <c:pt idx="37">
                  <c:v>3047.4</c:v>
                </c:pt>
                <c:pt idx="38">
                  <c:v>3081.06</c:v>
                </c:pt>
                <c:pt idx="39">
                  <c:v>3100.5</c:v>
                </c:pt>
                <c:pt idx="40">
                  <c:v>3123.72</c:v>
                </c:pt>
                <c:pt idx="41">
                  <c:v>3133.62</c:v>
                </c:pt>
                <c:pt idx="42">
                  <c:v>3113.64</c:v>
                </c:pt>
                <c:pt idx="43">
                  <c:v>3141.18</c:v>
                </c:pt>
                <c:pt idx="44">
                  <c:v>3146.22</c:v>
                </c:pt>
                <c:pt idx="45">
                  <c:v>3185.28</c:v>
                </c:pt>
                <c:pt idx="46">
                  <c:v>3202.02</c:v>
                </c:pt>
                <c:pt idx="47">
                  <c:v>3223.98</c:v>
                </c:pt>
                <c:pt idx="48">
                  <c:v>3231.18</c:v>
                </c:pt>
                <c:pt idx="49">
                  <c:v>3261.06</c:v>
                </c:pt>
                <c:pt idx="50">
                  <c:v>3257.1</c:v>
                </c:pt>
                <c:pt idx="51">
                  <c:v>3268.26</c:v>
                </c:pt>
                <c:pt idx="52">
                  <c:v>3277.98</c:v>
                </c:pt>
                <c:pt idx="53">
                  <c:v>3289.14</c:v>
                </c:pt>
                <c:pt idx="54">
                  <c:v>3280.68</c:v>
                </c:pt>
                <c:pt idx="55">
                  <c:v>3250.8</c:v>
                </c:pt>
                <c:pt idx="56">
                  <c:v>3228.48</c:v>
                </c:pt>
                <c:pt idx="57">
                  <c:v>3206.52</c:v>
                </c:pt>
                <c:pt idx="58">
                  <c:v>3163.32</c:v>
                </c:pt>
                <c:pt idx="59">
                  <c:v>3138.48</c:v>
                </c:pt>
                <c:pt idx="60">
                  <c:v>3148.2</c:v>
                </c:pt>
                <c:pt idx="61">
                  <c:v>3147.12</c:v>
                </c:pt>
                <c:pt idx="62">
                  <c:v>3165.12</c:v>
                </c:pt>
                <c:pt idx="63">
                  <c:v>3168.72</c:v>
                </c:pt>
                <c:pt idx="64">
                  <c:v>3173.22</c:v>
                </c:pt>
                <c:pt idx="65">
                  <c:v>3143.16</c:v>
                </c:pt>
                <c:pt idx="66">
                  <c:v>3140.46</c:v>
                </c:pt>
                <c:pt idx="67">
                  <c:v>3137.4</c:v>
                </c:pt>
                <c:pt idx="68">
                  <c:v>3107.34</c:v>
                </c:pt>
                <c:pt idx="69">
                  <c:v>3127.32</c:v>
                </c:pt>
                <c:pt idx="70">
                  <c:v>3150.9</c:v>
                </c:pt>
                <c:pt idx="71">
                  <c:v>3173.76</c:v>
                </c:pt>
                <c:pt idx="72">
                  <c:v>3200.58</c:v>
                </c:pt>
                <c:pt idx="73">
                  <c:v>3185.82</c:v>
                </c:pt>
                <c:pt idx="74">
                  <c:v>3186.18</c:v>
                </c:pt>
                <c:pt idx="75">
                  <c:v>3169.26</c:v>
                </c:pt>
                <c:pt idx="76">
                  <c:v>3170.88</c:v>
                </c:pt>
                <c:pt idx="77">
                  <c:v>3165.12</c:v>
                </c:pt>
                <c:pt idx="78">
                  <c:v>3165.66</c:v>
                </c:pt>
                <c:pt idx="79">
                  <c:v>3156.48</c:v>
                </c:pt>
                <c:pt idx="80">
                  <c:v>3141.36</c:v>
                </c:pt>
                <c:pt idx="81">
                  <c:v>3136.86</c:v>
                </c:pt>
                <c:pt idx="82">
                  <c:v>3146.76</c:v>
                </c:pt>
                <c:pt idx="83">
                  <c:v>3137.94</c:v>
                </c:pt>
                <c:pt idx="84">
                  <c:v>3123.18</c:v>
                </c:pt>
                <c:pt idx="85">
                  <c:v>3079.8</c:v>
                </c:pt>
                <c:pt idx="86">
                  <c:v>3064.32</c:v>
                </c:pt>
                <c:pt idx="87">
                  <c:v>3042.9</c:v>
                </c:pt>
                <c:pt idx="88">
                  <c:v>3028.86</c:v>
                </c:pt>
                <c:pt idx="89">
                  <c:v>3006.72</c:v>
                </c:pt>
                <c:pt idx="90">
                  <c:v>3020.58</c:v>
                </c:pt>
                <c:pt idx="91">
                  <c:v>2985.66</c:v>
                </c:pt>
                <c:pt idx="92">
                  <c:v>2955.42</c:v>
                </c:pt>
                <c:pt idx="93">
                  <c:v>2937.6</c:v>
                </c:pt>
                <c:pt idx="94">
                  <c:v>2930.58</c:v>
                </c:pt>
                <c:pt idx="95">
                  <c:v>2918.34</c:v>
                </c:pt>
              </c:numCache>
            </c:numRef>
          </c:val>
          <c:smooth val="0"/>
        </c:ser>
        <c:ser>
          <c:idx val="187"/>
          <c:order val="186"/>
          <c:tx>
            <c:strRef>
              <c:f>'Energy Data'!$GG$104</c:f>
              <c:strCache>
                <c:ptCount val="1"/>
                <c:pt idx="0">
                  <c:v>12/5/2016</c:v>
                </c:pt>
              </c:strCache>
            </c:strRef>
          </c:tx>
          <c:spPr>
            <a:ln w="34925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Data'!$GG$105:$GG$200</c:f>
              <c:numCache>
                <c:formatCode>General</c:formatCode>
                <c:ptCount val="96"/>
                <c:pt idx="0">
                  <c:v>2919.42</c:v>
                </c:pt>
                <c:pt idx="1">
                  <c:v>2906.82</c:v>
                </c:pt>
                <c:pt idx="2">
                  <c:v>2875.32</c:v>
                </c:pt>
                <c:pt idx="3">
                  <c:v>2869.2</c:v>
                </c:pt>
                <c:pt idx="4">
                  <c:v>2834.46</c:v>
                </c:pt>
                <c:pt idx="5">
                  <c:v>2838.24</c:v>
                </c:pt>
                <c:pt idx="6">
                  <c:v>2820.6</c:v>
                </c:pt>
                <c:pt idx="7">
                  <c:v>2797.2</c:v>
                </c:pt>
                <c:pt idx="8">
                  <c:v>2782.08</c:v>
                </c:pt>
                <c:pt idx="9">
                  <c:v>2762.1</c:v>
                </c:pt>
                <c:pt idx="10">
                  <c:v>2751.3</c:v>
                </c:pt>
                <c:pt idx="11">
                  <c:v>2753.1</c:v>
                </c:pt>
                <c:pt idx="12">
                  <c:v>2742.66</c:v>
                </c:pt>
                <c:pt idx="13">
                  <c:v>2756.16</c:v>
                </c:pt>
                <c:pt idx="14">
                  <c:v>2784.6</c:v>
                </c:pt>
                <c:pt idx="15">
                  <c:v>2785.68</c:v>
                </c:pt>
                <c:pt idx="16">
                  <c:v>2768.76</c:v>
                </c:pt>
                <c:pt idx="17">
                  <c:v>2768.04</c:v>
                </c:pt>
                <c:pt idx="18">
                  <c:v>2787.48</c:v>
                </c:pt>
                <c:pt idx="19">
                  <c:v>2806.38</c:v>
                </c:pt>
                <c:pt idx="20">
                  <c:v>2803.86</c:v>
                </c:pt>
                <c:pt idx="21">
                  <c:v>2912.22</c:v>
                </c:pt>
                <c:pt idx="22">
                  <c:v>3015.72</c:v>
                </c:pt>
                <c:pt idx="23">
                  <c:v>3065.58</c:v>
                </c:pt>
                <c:pt idx="24">
                  <c:v>3101.04</c:v>
                </c:pt>
                <c:pt idx="25">
                  <c:v>3236.76</c:v>
                </c:pt>
                <c:pt idx="26">
                  <c:v>3436.38</c:v>
                </c:pt>
                <c:pt idx="27">
                  <c:v>3486.24</c:v>
                </c:pt>
                <c:pt idx="28">
                  <c:v>3448.44</c:v>
                </c:pt>
                <c:pt idx="29">
                  <c:v>3480.1199999999994</c:v>
                </c:pt>
                <c:pt idx="30">
                  <c:v>3510.72</c:v>
                </c:pt>
                <c:pt idx="31">
                  <c:v>3480.48</c:v>
                </c:pt>
                <c:pt idx="32">
                  <c:v>3535.9200000000005</c:v>
                </c:pt>
                <c:pt idx="33">
                  <c:v>3613.3200000000006</c:v>
                </c:pt>
                <c:pt idx="34">
                  <c:v>3682.6199999999994</c:v>
                </c:pt>
                <c:pt idx="35">
                  <c:v>3723.84</c:v>
                </c:pt>
                <c:pt idx="36">
                  <c:v>3778.92</c:v>
                </c:pt>
                <c:pt idx="37">
                  <c:v>3887.9999999999995</c:v>
                </c:pt>
                <c:pt idx="38">
                  <c:v>3960</c:v>
                </c:pt>
                <c:pt idx="39">
                  <c:v>3977.82</c:v>
                </c:pt>
                <c:pt idx="40">
                  <c:v>4000.4999999999995</c:v>
                </c:pt>
                <c:pt idx="41">
                  <c:v>4010.2199999999993</c:v>
                </c:pt>
                <c:pt idx="42">
                  <c:v>4072.1399999999994</c:v>
                </c:pt>
                <c:pt idx="43">
                  <c:v>4090.32</c:v>
                </c:pt>
                <c:pt idx="44">
                  <c:v>4125.0600000000004</c:v>
                </c:pt>
                <c:pt idx="45">
                  <c:v>4142.16</c:v>
                </c:pt>
                <c:pt idx="46">
                  <c:v>4205.7</c:v>
                </c:pt>
                <c:pt idx="47">
                  <c:v>4242.78</c:v>
                </c:pt>
                <c:pt idx="48">
                  <c:v>4238.82</c:v>
                </c:pt>
                <c:pt idx="49">
                  <c:v>4242.78</c:v>
                </c:pt>
                <c:pt idx="50">
                  <c:v>4216.5</c:v>
                </c:pt>
                <c:pt idx="51">
                  <c:v>4207.32</c:v>
                </c:pt>
                <c:pt idx="52">
                  <c:v>4205.34</c:v>
                </c:pt>
                <c:pt idx="53">
                  <c:v>4250.34</c:v>
                </c:pt>
                <c:pt idx="54">
                  <c:v>4278.96</c:v>
                </c:pt>
                <c:pt idx="55">
                  <c:v>4276.08</c:v>
                </c:pt>
                <c:pt idx="56">
                  <c:v>4301.46</c:v>
                </c:pt>
                <c:pt idx="57">
                  <c:v>4271.3999999999996</c:v>
                </c:pt>
                <c:pt idx="58">
                  <c:v>4231.26</c:v>
                </c:pt>
                <c:pt idx="59">
                  <c:v>4236.4799999999996</c:v>
                </c:pt>
                <c:pt idx="60">
                  <c:v>4257.18</c:v>
                </c:pt>
                <c:pt idx="61">
                  <c:v>4243.68</c:v>
                </c:pt>
                <c:pt idx="62">
                  <c:v>4233.24</c:v>
                </c:pt>
                <c:pt idx="63">
                  <c:v>4232.88</c:v>
                </c:pt>
                <c:pt idx="64">
                  <c:v>4238.28</c:v>
                </c:pt>
                <c:pt idx="65">
                  <c:v>4216.8599999999997</c:v>
                </c:pt>
                <c:pt idx="66">
                  <c:v>4162.5</c:v>
                </c:pt>
                <c:pt idx="67">
                  <c:v>4103.28</c:v>
                </c:pt>
                <c:pt idx="68">
                  <c:v>3994.2000000000003</c:v>
                </c:pt>
                <c:pt idx="69">
                  <c:v>3930.48</c:v>
                </c:pt>
                <c:pt idx="70">
                  <c:v>3857.22</c:v>
                </c:pt>
                <c:pt idx="71">
                  <c:v>3843.7200000000003</c:v>
                </c:pt>
                <c:pt idx="72">
                  <c:v>3818.88</c:v>
                </c:pt>
                <c:pt idx="73">
                  <c:v>3776.9399999999996</c:v>
                </c:pt>
                <c:pt idx="74">
                  <c:v>3769.02</c:v>
                </c:pt>
                <c:pt idx="75">
                  <c:v>3754.8</c:v>
                </c:pt>
                <c:pt idx="76">
                  <c:v>3714.66</c:v>
                </c:pt>
                <c:pt idx="77">
                  <c:v>3621.24</c:v>
                </c:pt>
                <c:pt idx="78">
                  <c:v>3567.06</c:v>
                </c:pt>
                <c:pt idx="79">
                  <c:v>3534.84</c:v>
                </c:pt>
                <c:pt idx="80">
                  <c:v>3504.0599999999995</c:v>
                </c:pt>
                <c:pt idx="81">
                  <c:v>3462.3</c:v>
                </c:pt>
                <c:pt idx="82">
                  <c:v>3432.6</c:v>
                </c:pt>
                <c:pt idx="83">
                  <c:v>3383.28</c:v>
                </c:pt>
                <c:pt idx="84">
                  <c:v>3342.06</c:v>
                </c:pt>
                <c:pt idx="85">
                  <c:v>3296.88</c:v>
                </c:pt>
                <c:pt idx="86">
                  <c:v>3272.22</c:v>
                </c:pt>
                <c:pt idx="87">
                  <c:v>3254.94</c:v>
                </c:pt>
                <c:pt idx="88">
                  <c:v>3194.28</c:v>
                </c:pt>
                <c:pt idx="89">
                  <c:v>3117.96</c:v>
                </c:pt>
                <c:pt idx="90">
                  <c:v>3054.42</c:v>
                </c:pt>
                <c:pt idx="91">
                  <c:v>3017.16</c:v>
                </c:pt>
                <c:pt idx="92">
                  <c:v>3012.66</c:v>
                </c:pt>
                <c:pt idx="93">
                  <c:v>2978.28</c:v>
                </c:pt>
                <c:pt idx="94">
                  <c:v>2962.44</c:v>
                </c:pt>
                <c:pt idx="95">
                  <c:v>2932.38</c:v>
                </c:pt>
              </c:numCache>
            </c:numRef>
          </c:val>
          <c:smooth val="0"/>
        </c:ser>
        <c:ser>
          <c:idx val="188"/>
          <c:order val="187"/>
          <c:tx>
            <c:strRef>
              <c:f>'Energy Data'!$GH$104</c:f>
              <c:strCache>
                <c:ptCount val="1"/>
                <c:pt idx="0">
                  <c:v>12/6/2016</c:v>
                </c:pt>
              </c:strCache>
            </c:strRef>
          </c:tx>
          <c:spPr>
            <a:ln w="34925" cap="rnd">
              <a:solidFill>
                <a:schemeClr val="accent3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Data'!$GH$105:$GH$200</c:f>
              <c:numCache>
                <c:formatCode>General</c:formatCode>
                <c:ptCount val="96"/>
                <c:pt idx="0">
                  <c:v>2907.54</c:v>
                </c:pt>
                <c:pt idx="1">
                  <c:v>2892.78</c:v>
                </c:pt>
                <c:pt idx="2">
                  <c:v>2876.94</c:v>
                </c:pt>
                <c:pt idx="3">
                  <c:v>2857.68</c:v>
                </c:pt>
                <c:pt idx="4">
                  <c:v>2835.18</c:v>
                </c:pt>
                <c:pt idx="5">
                  <c:v>2814.3</c:v>
                </c:pt>
                <c:pt idx="6">
                  <c:v>2797.74</c:v>
                </c:pt>
                <c:pt idx="7">
                  <c:v>2800.8</c:v>
                </c:pt>
                <c:pt idx="8">
                  <c:v>2795.04</c:v>
                </c:pt>
                <c:pt idx="9">
                  <c:v>2794.68</c:v>
                </c:pt>
                <c:pt idx="10">
                  <c:v>2767.14</c:v>
                </c:pt>
                <c:pt idx="11">
                  <c:v>2767.14</c:v>
                </c:pt>
                <c:pt idx="12">
                  <c:v>2768.58</c:v>
                </c:pt>
                <c:pt idx="13">
                  <c:v>2762.28</c:v>
                </c:pt>
                <c:pt idx="14">
                  <c:v>2764.08</c:v>
                </c:pt>
                <c:pt idx="15">
                  <c:v>2754.36</c:v>
                </c:pt>
                <c:pt idx="16">
                  <c:v>2755.44</c:v>
                </c:pt>
                <c:pt idx="17">
                  <c:v>2744.82</c:v>
                </c:pt>
                <c:pt idx="18">
                  <c:v>2770.2</c:v>
                </c:pt>
                <c:pt idx="19">
                  <c:v>2765.16</c:v>
                </c:pt>
                <c:pt idx="20">
                  <c:v>2770.56</c:v>
                </c:pt>
                <c:pt idx="21">
                  <c:v>2849.22</c:v>
                </c:pt>
                <c:pt idx="22">
                  <c:v>2978.28</c:v>
                </c:pt>
                <c:pt idx="23">
                  <c:v>3035.16</c:v>
                </c:pt>
                <c:pt idx="24">
                  <c:v>3051.9</c:v>
                </c:pt>
                <c:pt idx="25">
                  <c:v>3230.64</c:v>
                </c:pt>
                <c:pt idx="26">
                  <c:v>3425.3999999999996</c:v>
                </c:pt>
                <c:pt idx="27">
                  <c:v>3456.9</c:v>
                </c:pt>
                <c:pt idx="28">
                  <c:v>3468.2400000000002</c:v>
                </c:pt>
                <c:pt idx="29">
                  <c:v>3493.8000000000006</c:v>
                </c:pt>
                <c:pt idx="30">
                  <c:v>3481.2</c:v>
                </c:pt>
                <c:pt idx="31">
                  <c:v>3502.0800000000004</c:v>
                </c:pt>
                <c:pt idx="32">
                  <c:v>3563.46</c:v>
                </c:pt>
                <c:pt idx="33">
                  <c:v>3647.16</c:v>
                </c:pt>
                <c:pt idx="34">
                  <c:v>3760.38</c:v>
                </c:pt>
                <c:pt idx="35">
                  <c:v>3816.3599999999997</c:v>
                </c:pt>
                <c:pt idx="36">
                  <c:v>3895.0199999999995</c:v>
                </c:pt>
                <c:pt idx="37">
                  <c:v>3959.1000000000004</c:v>
                </c:pt>
                <c:pt idx="38">
                  <c:v>3996.72</c:v>
                </c:pt>
                <c:pt idx="39">
                  <c:v>4058.46</c:v>
                </c:pt>
                <c:pt idx="40">
                  <c:v>4076.64</c:v>
                </c:pt>
                <c:pt idx="41">
                  <c:v>4111.92</c:v>
                </c:pt>
                <c:pt idx="42">
                  <c:v>4134.24</c:v>
                </c:pt>
                <c:pt idx="43">
                  <c:v>4181.3999999999996</c:v>
                </c:pt>
                <c:pt idx="44">
                  <c:v>4197.6000000000004</c:v>
                </c:pt>
                <c:pt idx="45">
                  <c:v>4201.74</c:v>
                </c:pt>
                <c:pt idx="46">
                  <c:v>4231.4399999999996</c:v>
                </c:pt>
                <c:pt idx="47">
                  <c:v>4271.22</c:v>
                </c:pt>
                <c:pt idx="48">
                  <c:v>4315.32</c:v>
                </c:pt>
                <c:pt idx="49">
                  <c:v>4297.1400000000003</c:v>
                </c:pt>
                <c:pt idx="50">
                  <c:v>4309.0200000000004</c:v>
                </c:pt>
                <c:pt idx="51">
                  <c:v>4315.5</c:v>
                </c:pt>
                <c:pt idx="52">
                  <c:v>4271.58</c:v>
                </c:pt>
                <c:pt idx="53">
                  <c:v>4307.04</c:v>
                </c:pt>
                <c:pt idx="54">
                  <c:v>4341.78</c:v>
                </c:pt>
                <c:pt idx="55">
                  <c:v>4380.3</c:v>
                </c:pt>
                <c:pt idx="56">
                  <c:v>4390.38</c:v>
                </c:pt>
                <c:pt idx="57">
                  <c:v>4389.84</c:v>
                </c:pt>
                <c:pt idx="58">
                  <c:v>4367.16</c:v>
                </c:pt>
                <c:pt idx="59">
                  <c:v>4364.1000000000004</c:v>
                </c:pt>
                <c:pt idx="60">
                  <c:v>4345.0200000000004</c:v>
                </c:pt>
                <c:pt idx="61">
                  <c:v>4343.58</c:v>
                </c:pt>
                <c:pt idx="62">
                  <c:v>4330.62</c:v>
                </c:pt>
                <c:pt idx="63">
                  <c:v>4306.8599999999997</c:v>
                </c:pt>
                <c:pt idx="64">
                  <c:v>4268.5200000000004</c:v>
                </c:pt>
                <c:pt idx="65">
                  <c:v>4213.62</c:v>
                </c:pt>
                <c:pt idx="66">
                  <c:v>4169.34</c:v>
                </c:pt>
                <c:pt idx="67">
                  <c:v>4064.94</c:v>
                </c:pt>
                <c:pt idx="68">
                  <c:v>3967.92</c:v>
                </c:pt>
                <c:pt idx="69">
                  <c:v>3884.5800000000004</c:v>
                </c:pt>
                <c:pt idx="70">
                  <c:v>3835.08</c:v>
                </c:pt>
                <c:pt idx="71">
                  <c:v>3824.8199999999997</c:v>
                </c:pt>
                <c:pt idx="72">
                  <c:v>3830.04</c:v>
                </c:pt>
                <c:pt idx="73">
                  <c:v>3826.2599999999998</c:v>
                </c:pt>
                <c:pt idx="74">
                  <c:v>3791.34</c:v>
                </c:pt>
                <c:pt idx="75">
                  <c:v>3733.92</c:v>
                </c:pt>
                <c:pt idx="76">
                  <c:v>3699.9</c:v>
                </c:pt>
                <c:pt idx="77">
                  <c:v>3639.9600000000005</c:v>
                </c:pt>
                <c:pt idx="78">
                  <c:v>3586.68</c:v>
                </c:pt>
                <c:pt idx="79">
                  <c:v>3579.66</c:v>
                </c:pt>
                <c:pt idx="80">
                  <c:v>3547.98</c:v>
                </c:pt>
                <c:pt idx="81">
                  <c:v>3512.5199999999995</c:v>
                </c:pt>
                <c:pt idx="82">
                  <c:v>3504.0599999999995</c:v>
                </c:pt>
                <c:pt idx="83">
                  <c:v>3490.2</c:v>
                </c:pt>
                <c:pt idx="84">
                  <c:v>3441.06</c:v>
                </c:pt>
                <c:pt idx="85">
                  <c:v>3405.6</c:v>
                </c:pt>
                <c:pt idx="86">
                  <c:v>3355.74</c:v>
                </c:pt>
                <c:pt idx="87">
                  <c:v>3300.12</c:v>
                </c:pt>
                <c:pt idx="88">
                  <c:v>3245.58</c:v>
                </c:pt>
                <c:pt idx="89">
                  <c:v>3157.2</c:v>
                </c:pt>
                <c:pt idx="90">
                  <c:v>3115.08</c:v>
                </c:pt>
                <c:pt idx="91">
                  <c:v>3089.88</c:v>
                </c:pt>
                <c:pt idx="92">
                  <c:v>3089.52</c:v>
                </c:pt>
                <c:pt idx="93">
                  <c:v>3065.4</c:v>
                </c:pt>
                <c:pt idx="94">
                  <c:v>3041.46</c:v>
                </c:pt>
                <c:pt idx="95">
                  <c:v>3019.86</c:v>
                </c:pt>
              </c:numCache>
            </c:numRef>
          </c:val>
          <c:smooth val="0"/>
        </c:ser>
        <c:ser>
          <c:idx val="189"/>
          <c:order val="188"/>
          <c:tx>
            <c:strRef>
              <c:f>'Energy Data'!$GI$104</c:f>
              <c:strCache>
                <c:ptCount val="1"/>
                <c:pt idx="0">
                  <c:v>12/7/2016</c:v>
                </c:pt>
              </c:strCache>
            </c:strRef>
          </c:tx>
          <c:spPr>
            <a:ln w="34925" cap="rnd">
              <a:solidFill>
                <a:schemeClr val="accent4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Data'!$GI$105:$GI$200</c:f>
              <c:numCache>
                <c:formatCode>General</c:formatCode>
                <c:ptCount val="96"/>
                <c:pt idx="0">
                  <c:v>3008.16</c:v>
                </c:pt>
                <c:pt idx="1">
                  <c:v>2986.56</c:v>
                </c:pt>
                <c:pt idx="2">
                  <c:v>2984.58</c:v>
                </c:pt>
                <c:pt idx="3">
                  <c:v>2951.64</c:v>
                </c:pt>
                <c:pt idx="4">
                  <c:v>2919.42</c:v>
                </c:pt>
                <c:pt idx="5">
                  <c:v>2886.48</c:v>
                </c:pt>
                <c:pt idx="6">
                  <c:v>2886.84</c:v>
                </c:pt>
                <c:pt idx="7">
                  <c:v>2871.18</c:v>
                </c:pt>
                <c:pt idx="8">
                  <c:v>2868.3</c:v>
                </c:pt>
                <c:pt idx="9">
                  <c:v>2867.22</c:v>
                </c:pt>
                <c:pt idx="10">
                  <c:v>2843.82</c:v>
                </c:pt>
                <c:pt idx="11">
                  <c:v>2836.26</c:v>
                </c:pt>
                <c:pt idx="12">
                  <c:v>2834.82</c:v>
                </c:pt>
                <c:pt idx="13">
                  <c:v>2835</c:v>
                </c:pt>
                <c:pt idx="14">
                  <c:v>2834.64</c:v>
                </c:pt>
                <c:pt idx="15">
                  <c:v>2843.1</c:v>
                </c:pt>
                <c:pt idx="16">
                  <c:v>2833.38</c:v>
                </c:pt>
                <c:pt idx="17">
                  <c:v>2827.08</c:v>
                </c:pt>
                <c:pt idx="18">
                  <c:v>2818.44</c:v>
                </c:pt>
                <c:pt idx="19">
                  <c:v>2850.3</c:v>
                </c:pt>
                <c:pt idx="20">
                  <c:v>2854.98</c:v>
                </c:pt>
                <c:pt idx="21">
                  <c:v>2923.38</c:v>
                </c:pt>
                <c:pt idx="22">
                  <c:v>3063.42</c:v>
                </c:pt>
                <c:pt idx="23">
                  <c:v>3121.74</c:v>
                </c:pt>
                <c:pt idx="24">
                  <c:v>3148.56</c:v>
                </c:pt>
                <c:pt idx="25">
                  <c:v>3298.14</c:v>
                </c:pt>
                <c:pt idx="26">
                  <c:v>3475.26</c:v>
                </c:pt>
                <c:pt idx="27">
                  <c:v>3544.7399999999993</c:v>
                </c:pt>
                <c:pt idx="28">
                  <c:v>3612.78</c:v>
                </c:pt>
                <c:pt idx="29">
                  <c:v>3598.02</c:v>
                </c:pt>
                <c:pt idx="30">
                  <c:v>3627</c:v>
                </c:pt>
                <c:pt idx="31">
                  <c:v>3654.18</c:v>
                </c:pt>
                <c:pt idx="32">
                  <c:v>3675.96</c:v>
                </c:pt>
                <c:pt idx="33">
                  <c:v>3772.6199999999994</c:v>
                </c:pt>
                <c:pt idx="34">
                  <c:v>3916.62</c:v>
                </c:pt>
                <c:pt idx="35">
                  <c:v>3983.4</c:v>
                </c:pt>
                <c:pt idx="36">
                  <c:v>4048.56</c:v>
                </c:pt>
                <c:pt idx="37">
                  <c:v>4070.6999999999994</c:v>
                </c:pt>
                <c:pt idx="38">
                  <c:v>4129.5600000000004</c:v>
                </c:pt>
                <c:pt idx="39">
                  <c:v>4208.9399999999996</c:v>
                </c:pt>
                <c:pt idx="40">
                  <c:v>4240.08</c:v>
                </c:pt>
                <c:pt idx="41">
                  <c:v>4295.34</c:v>
                </c:pt>
                <c:pt idx="42">
                  <c:v>4303.8</c:v>
                </c:pt>
                <c:pt idx="43">
                  <c:v>4363.0200000000004</c:v>
                </c:pt>
                <c:pt idx="44">
                  <c:v>4324.32</c:v>
                </c:pt>
                <c:pt idx="45">
                  <c:v>4262.04</c:v>
                </c:pt>
                <c:pt idx="46">
                  <c:v>4369.32</c:v>
                </c:pt>
                <c:pt idx="47">
                  <c:v>4477.32</c:v>
                </c:pt>
                <c:pt idx="48">
                  <c:v>4462.92</c:v>
                </c:pt>
                <c:pt idx="49">
                  <c:v>4433.04</c:v>
                </c:pt>
                <c:pt idx="50">
                  <c:v>4439.16</c:v>
                </c:pt>
                <c:pt idx="51">
                  <c:v>4393.4399999999996</c:v>
                </c:pt>
                <c:pt idx="52">
                  <c:v>4412.5200000000004</c:v>
                </c:pt>
                <c:pt idx="53">
                  <c:v>4429.9799999999996</c:v>
                </c:pt>
                <c:pt idx="54">
                  <c:v>4447.08</c:v>
                </c:pt>
                <c:pt idx="55">
                  <c:v>4431.6000000000004</c:v>
                </c:pt>
                <c:pt idx="56">
                  <c:v>4420.9799999999996</c:v>
                </c:pt>
                <c:pt idx="57">
                  <c:v>4397.9399999999996</c:v>
                </c:pt>
                <c:pt idx="58">
                  <c:v>4393.26</c:v>
                </c:pt>
                <c:pt idx="59">
                  <c:v>4375.26</c:v>
                </c:pt>
                <c:pt idx="60">
                  <c:v>4403.7</c:v>
                </c:pt>
                <c:pt idx="61">
                  <c:v>4362.66</c:v>
                </c:pt>
                <c:pt idx="62">
                  <c:v>4379.9399999999996</c:v>
                </c:pt>
                <c:pt idx="63">
                  <c:v>4365.72</c:v>
                </c:pt>
                <c:pt idx="64">
                  <c:v>4363.5600000000004</c:v>
                </c:pt>
                <c:pt idx="65">
                  <c:v>4318.38</c:v>
                </c:pt>
                <c:pt idx="66">
                  <c:v>4282.92</c:v>
                </c:pt>
                <c:pt idx="67">
                  <c:v>4173.84</c:v>
                </c:pt>
                <c:pt idx="68">
                  <c:v>4127.04</c:v>
                </c:pt>
                <c:pt idx="69">
                  <c:v>4041</c:v>
                </c:pt>
                <c:pt idx="70">
                  <c:v>3945.5999999999995</c:v>
                </c:pt>
                <c:pt idx="71">
                  <c:v>3943.26</c:v>
                </c:pt>
                <c:pt idx="72">
                  <c:v>3965.94</c:v>
                </c:pt>
                <c:pt idx="73">
                  <c:v>3946.32</c:v>
                </c:pt>
                <c:pt idx="74">
                  <c:v>3929.7600000000007</c:v>
                </c:pt>
                <c:pt idx="75">
                  <c:v>3908.16</c:v>
                </c:pt>
                <c:pt idx="76">
                  <c:v>3844.8</c:v>
                </c:pt>
                <c:pt idx="77">
                  <c:v>3741.1200000000003</c:v>
                </c:pt>
                <c:pt idx="78">
                  <c:v>3703.6799999999994</c:v>
                </c:pt>
                <c:pt idx="79">
                  <c:v>3660.48</c:v>
                </c:pt>
                <c:pt idx="80">
                  <c:v>3632.58</c:v>
                </c:pt>
                <c:pt idx="81">
                  <c:v>3589.3800000000006</c:v>
                </c:pt>
                <c:pt idx="82">
                  <c:v>3574.62</c:v>
                </c:pt>
                <c:pt idx="83">
                  <c:v>3542.58</c:v>
                </c:pt>
                <c:pt idx="84">
                  <c:v>3486.7800000000007</c:v>
                </c:pt>
                <c:pt idx="85">
                  <c:v>3436.92</c:v>
                </c:pt>
                <c:pt idx="86">
                  <c:v>3387.06</c:v>
                </c:pt>
                <c:pt idx="87">
                  <c:v>3362.4</c:v>
                </c:pt>
                <c:pt idx="88">
                  <c:v>3317.22</c:v>
                </c:pt>
                <c:pt idx="89">
                  <c:v>3268.26</c:v>
                </c:pt>
                <c:pt idx="90">
                  <c:v>3226.32</c:v>
                </c:pt>
                <c:pt idx="91">
                  <c:v>3188.52</c:v>
                </c:pt>
                <c:pt idx="92">
                  <c:v>3151.08</c:v>
                </c:pt>
                <c:pt idx="93">
                  <c:v>3116.16</c:v>
                </c:pt>
                <c:pt idx="94">
                  <c:v>3104.1</c:v>
                </c:pt>
                <c:pt idx="95">
                  <c:v>3076.38</c:v>
                </c:pt>
              </c:numCache>
            </c:numRef>
          </c:val>
          <c:smooth val="0"/>
        </c:ser>
        <c:ser>
          <c:idx val="190"/>
          <c:order val="189"/>
          <c:tx>
            <c:strRef>
              <c:f>'Energy Data'!$GJ$104</c:f>
              <c:strCache>
                <c:ptCount val="1"/>
                <c:pt idx="0">
                  <c:v>8-Dec</c:v>
                </c:pt>
              </c:strCache>
            </c:strRef>
          </c:tx>
          <c:spPr>
            <a:ln w="34925" cap="rnd">
              <a:solidFill>
                <a:schemeClr val="accent5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Data'!$GJ$105:$GJ$200</c:f>
              <c:numCache>
                <c:formatCode>General</c:formatCode>
                <c:ptCount val="96"/>
                <c:pt idx="0">
                  <c:v>3060.9</c:v>
                </c:pt>
                <c:pt idx="1">
                  <c:v>3044.16</c:v>
                </c:pt>
                <c:pt idx="2">
                  <c:v>3052.08</c:v>
                </c:pt>
                <c:pt idx="3">
                  <c:v>3026.52</c:v>
                </c:pt>
                <c:pt idx="4">
                  <c:v>3002.76</c:v>
                </c:pt>
                <c:pt idx="5">
                  <c:v>2982.96</c:v>
                </c:pt>
                <c:pt idx="6">
                  <c:v>2971.8</c:v>
                </c:pt>
                <c:pt idx="7">
                  <c:v>2962.44</c:v>
                </c:pt>
                <c:pt idx="8">
                  <c:v>2956.68</c:v>
                </c:pt>
                <c:pt idx="9">
                  <c:v>2960.64</c:v>
                </c:pt>
                <c:pt idx="10">
                  <c:v>2955.24</c:v>
                </c:pt>
                <c:pt idx="11">
                  <c:v>2950.74</c:v>
                </c:pt>
                <c:pt idx="12">
                  <c:v>2932.56</c:v>
                </c:pt>
                <c:pt idx="13">
                  <c:v>2951.64</c:v>
                </c:pt>
                <c:pt idx="14">
                  <c:v>2943.18</c:v>
                </c:pt>
                <c:pt idx="15">
                  <c:v>2923.56</c:v>
                </c:pt>
                <c:pt idx="16">
                  <c:v>2926.62</c:v>
                </c:pt>
                <c:pt idx="17">
                  <c:v>2914.56</c:v>
                </c:pt>
                <c:pt idx="18">
                  <c:v>2931.48</c:v>
                </c:pt>
                <c:pt idx="19">
                  <c:v>2941.02</c:v>
                </c:pt>
                <c:pt idx="20">
                  <c:v>2960.82</c:v>
                </c:pt>
                <c:pt idx="21">
                  <c:v>2998.98</c:v>
                </c:pt>
                <c:pt idx="22">
                  <c:v>3120.66</c:v>
                </c:pt>
                <c:pt idx="23">
                  <c:v>3209.04</c:v>
                </c:pt>
                <c:pt idx="24">
                  <c:v>3260.16</c:v>
                </c:pt>
                <c:pt idx="25">
                  <c:v>3433.8599999999997</c:v>
                </c:pt>
                <c:pt idx="26">
                  <c:v>3622.1399999999994</c:v>
                </c:pt>
                <c:pt idx="27">
                  <c:v>3679.2000000000003</c:v>
                </c:pt>
                <c:pt idx="28">
                  <c:v>3724.9199999999996</c:v>
                </c:pt>
                <c:pt idx="29">
                  <c:v>3795.66</c:v>
                </c:pt>
                <c:pt idx="30">
                  <c:v>3804.3</c:v>
                </c:pt>
                <c:pt idx="31">
                  <c:v>3843.9000000000005</c:v>
                </c:pt>
                <c:pt idx="32">
                  <c:v>3895.38</c:v>
                </c:pt>
                <c:pt idx="33">
                  <c:v>3964.8600000000006</c:v>
                </c:pt>
                <c:pt idx="34">
                  <c:v>4047.12</c:v>
                </c:pt>
                <c:pt idx="35">
                  <c:v>4102.5600000000004</c:v>
                </c:pt>
                <c:pt idx="36">
                  <c:v>4090.4999999999995</c:v>
                </c:pt>
                <c:pt idx="37">
                  <c:v>4136.58</c:v>
                </c:pt>
                <c:pt idx="38">
                  <c:v>4225.68</c:v>
                </c:pt>
                <c:pt idx="39">
                  <c:v>4263.4799999999996</c:v>
                </c:pt>
                <c:pt idx="40">
                  <c:v>4272.66</c:v>
                </c:pt>
                <c:pt idx="41">
                  <c:v>4272.3</c:v>
                </c:pt>
                <c:pt idx="42">
                  <c:v>4341.42</c:v>
                </c:pt>
                <c:pt idx="43">
                  <c:v>4320.8999999999996</c:v>
                </c:pt>
                <c:pt idx="44">
                  <c:v>4354.5600000000004</c:v>
                </c:pt>
                <c:pt idx="45">
                  <c:v>4349.88</c:v>
                </c:pt>
                <c:pt idx="46">
                  <c:v>4356.8999999999996</c:v>
                </c:pt>
                <c:pt idx="47">
                  <c:v>4378.1400000000003</c:v>
                </c:pt>
                <c:pt idx="48">
                  <c:v>4387.1400000000003</c:v>
                </c:pt>
                <c:pt idx="49">
                  <c:v>4365.54</c:v>
                </c:pt>
                <c:pt idx="50">
                  <c:v>4378.68</c:v>
                </c:pt>
                <c:pt idx="51">
                  <c:v>4343.3999999999996</c:v>
                </c:pt>
                <c:pt idx="52">
                  <c:v>4359.24</c:v>
                </c:pt>
                <c:pt idx="53">
                  <c:v>4405.5</c:v>
                </c:pt>
                <c:pt idx="54">
                  <c:v>4362.3</c:v>
                </c:pt>
                <c:pt idx="55">
                  <c:v>4350.0600000000004</c:v>
                </c:pt>
                <c:pt idx="56">
                  <c:v>4349.5200000000004</c:v>
                </c:pt>
                <c:pt idx="57">
                  <c:v>4352.76</c:v>
                </c:pt>
                <c:pt idx="58">
                  <c:v>4342.68</c:v>
                </c:pt>
                <c:pt idx="59">
                  <c:v>4341.96</c:v>
                </c:pt>
                <c:pt idx="60">
                  <c:v>4321.9799999999996</c:v>
                </c:pt>
                <c:pt idx="61">
                  <c:v>4323.96</c:v>
                </c:pt>
                <c:pt idx="62">
                  <c:v>4282.2</c:v>
                </c:pt>
                <c:pt idx="63">
                  <c:v>4260.96</c:v>
                </c:pt>
                <c:pt idx="64">
                  <c:v>4243.68</c:v>
                </c:pt>
                <c:pt idx="65">
                  <c:v>4212.3599999999997</c:v>
                </c:pt>
                <c:pt idx="66">
                  <c:v>4171.8599999999997</c:v>
                </c:pt>
                <c:pt idx="67">
                  <c:v>4124.5200000000004</c:v>
                </c:pt>
                <c:pt idx="68">
                  <c:v>4043.5200000000004</c:v>
                </c:pt>
                <c:pt idx="69">
                  <c:v>3965.3999999999996</c:v>
                </c:pt>
                <c:pt idx="70">
                  <c:v>3891.7800000000007</c:v>
                </c:pt>
                <c:pt idx="71">
                  <c:v>3844.8</c:v>
                </c:pt>
                <c:pt idx="72">
                  <c:v>3858.84</c:v>
                </c:pt>
                <c:pt idx="73">
                  <c:v>3801.42</c:v>
                </c:pt>
                <c:pt idx="74">
                  <c:v>3760.56</c:v>
                </c:pt>
                <c:pt idx="75">
                  <c:v>3724.02</c:v>
                </c:pt>
                <c:pt idx="76">
                  <c:v>3681</c:v>
                </c:pt>
                <c:pt idx="77">
                  <c:v>3600</c:v>
                </c:pt>
                <c:pt idx="78">
                  <c:v>3532.86</c:v>
                </c:pt>
                <c:pt idx="79">
                  <c:v>3506.9399999999996</c:v>
                </c:pt>
                <c:pt idx="80">
                  <c:v>3470.2199999999993</c:v>
                </c:pt>
                <c:pt idx="81">
                  <c:v>3429.9</c:v>
                </c:pt>
                <c:pt idx="82">
                  <c:v>3367.8</c:v>
                </c:pt>
                <c:pt idx="83">
                  <c:v>3351.96</c:v>
                </c:pt>
                <c:pt idx="84">
                  <c:v>3310.38</c:v>
                </c:pt>
                <c:pt idx="85">
                  <c:v>3278.34</c:v>
                </c:pt>
                <c:pt idx="86">
                  <c:v>3222.18</c:v>
                </c:pt>
                <c:pt idx="87">
                  <c:v>3193.38</c:v>
                </c:pt>
                <c:pt idx="88">
                  <c:v>3171.42</c:v>
                </c:pt>
                <c:pt idx="89">
                  <c:v>3126.6</c:v>
                </c:pt>
                <c:pt idx="90">
                  <c:v>3079.08</c:v>
                </c:pt>
                <c:pt idx="91">
                  <c:v>3061.44</c:v>
                </c:pt>
                <c:pt idx="92">
                  <c:v>3031.2</c:v>
                </c:pt>
                <c:pt idx="93">
                  <c:v>3017.7</c:v>
                </c:pt>
                <c:pt idx="94">
                  <c:v>2975.58</c:v>
                </c:pt>
                <c:pt idx="95">
                  <c:v>2943.18</c:v>
                </c:pt>
              </c:numCache>
            </c:numRef>
          </c:val>
          <c:smooth val="0"/>
        </c:ser>
        <c:ser>
          <c:idx val="191"/>
          <c:order val="190"/>
          <c:tx>
            <c:strRef>
              <c:f>'Energy Data'!$GK$104</c:f>
              <c:strCache>
                <c:ptCount val="1"/>
                <c:pt idx="0">
                  <c:v>9-Dec</c:v>
                </c:pt>
              </c:strCache>
            </c:strRef>
          </c:tx>
          <c:spPr>
            <a:ln w="34925" cap="rnd">
              <a:solidFill>
                <a:schemeClr val="accent6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Data'!$GK$105:$GK$200</c:f>
              <c:numCache>
                <c:formatCode>General</c:formatCode>
                <c:ptCount val="96"/>
                <c:pt idx="0">
                  <c:v>2925.72</c:v>
                </c:pt>
                <c:pt idx="1">
                  <c:v>2903.94</c:v>
                </c:pt>
                <c:pt idx="2">
                  <c:v>2896.38</c:v>
                </c:pt>
                <c:pt idx="3">
                  <c:v>2900.7</c:v>
                </c:pt>
                <c:pt idx="4">
                  <c:v>2876.04</c:v>
                </c:pt>
                <c:pt idx="5">
                  <c:v>2868.48</c:v>
                </c:pt>
                <c:pt idx="6">
                  <c:v>2851.74</c:v>
                </c:pt>
                <c:pt idx="7">
                  <c:v>2830.86</c:v>
                </c:pt>
                <c:pt idx="8">
                  <c:v>2829.78</c:v>
                </c:pt>
                <c:pt idx="9">
                  <c:v>2823.66</c:v>
                </c:pt>
                <c:pt idx="10">
                  <c:v>2819.52</c:v>
                </c:pt>
                <c:pt idx="11">
                  <c:v>2838.96</c:v>
                </c:pt>
                <c:pt idx="12">
                  <c:v>2839.14</c:v>
                </c:pt>
                <c:pt idx="13">
                  <c:v>2826.54</c:v>
                </c:pt>
                <c:pt idx="14">
                  <c:v>2811.6</c:v>
                </c:pt>
                <c:pt idx="15">
                  <c:v>2796.12</c:v>
                </c:pt>
                <c:pt idx="16">
                  <c:v>2805.48</c:v>
                </c:pt>
                <c:pt idx="17">
                  <c:v>2799.54</c:v>
                </c:pt>
                <c:pt idx="18">
                  <c:v>2798.64</c:v>
                </c:pt>
                <c:pt idx="19">
                  <c:v>2820.24</c:v>
                </c:pt>
                <c:pt idx="20">
                  <c:v>2773.62</c:v>
                </c:pt>
                <c:pt idx="21">
                  <c:v>2810.88</c:v>
                </c:pt>
                <c:pt idx="22">
                  <c:v>2901.96</c:v>
                </c:pt>
                <c:pt idx="23">
                  <c:v>2989.8</c:v>
                </c:pt>
                <c:pt idx="24">
                  <c:v>3018.06</c:v>
                </c:pt>
                <c:pt idx="25">
                  <c:v>3177</c:v>
                </c:pt>
                <c:pt idx="26">
                  <c:v>3356.28</c:v>
                </c:pt>
                <c:pt idx="27">
                  <c:v>3405.06</c:v>
                </c:pt>
                <c:pt idx="28">
                  <c:v>3473.64</c:v>
                </c:pt>
                <c:pt idx="29">
                  <c:v>3481.92</c:v>
                </c:pt>
                <c:pt idx="30">
                  <c:v>3482.9999999999995</c:v>
                </c:pt>
                <c:pt idx="31">
                  <c:v>3524.5800000000004</c:v>
                </c:pt>
                <c:pt idx="32">
                  <c:v>3527.1</c:v>
                </c:pt>
                <c:pt idx="33">
                  <c:v>3589.3800000000006</c:v>
                </c:pt>
                <c:pt idx="34">
                  <c:v>3661.92</c:v>
                </c:pt>
                <c:pt idx="35">
                  <c:v>3673.8000000000006</c:v>
                </c:pt>
                <c:pt idx="36">
                  <c:v>3696.48</c:v>
                </c:pt>
                <c:pt idx="37">
                  <c:v>3744.0000000000005</c:v>
                </c:pt>
                <c:pt idx="38">
                  <c:v>3812.58</c:v>
                </c:pt>
                <c:pt idx="39">
                  <c:v>3882.78</c:v>
                </c:pt>
                <c:pt idx="40">
                  <c:v>3915.18</c:v>
                </c:pt>
                <c:pt idx="41">
                  <c:v>3955.32</c:v>
                </c:pt>
                <c:pt idx="42">
                  <c:v>4033.8000000000006</c:v>
                </c:pt>
                <c:pt idx="43">
                  <c:v>4056.8399999999997</c:v>
                </c:pt>
                <c:pt idx="44">
                  <c:v>4091.58</c:v>
                </c:pt>
                <c:pt idx="45">
                  <c:v>4107.96</c:v>
                </c:pt>
                <c:pt idx="46">
                  <c:v>4119.66</c:v>
                </c:pt>
                <c:pt idx="47">
                  <c:v>4114.4399999999996</c:v>
                </c:pt>
                <c:pt idx="48">
                  <c:v>4099.1400000000003</c:v>
                </c:pt>
                <c:pt idx="49">
                  <c:v>4051.8</c:v>
                </c:pt>
                <c:pt idx="50">
                  <c:v>4072.68</c:v>
                </c:pt>
                <c:pt idx="51">
                  <c:v>4050.36</c:v>
                </c:pt>
                <c:pt idx="52">
                  <c:v>4045.68</c:v>
                </c:pt>
                <c:pt idx="53">
                  <c:v>4050.18</c:v>
                </c:pt>
                <c:pt idx="54">
                  <c:v>4077.8999999999996</c:v>
                </c:pt>
                <c:pt idx="55">
                  <c:v>4103.82</c:v>
                </c:pt>
                <c:pt idx="56">
                  <c:v>4102.92</c:v>
                </c:pt>
                <c:pt idx="57">
                  <c:v>4089.9600000000005</c:v>
                </c:pt>
                <c:pt idx="58">
                  <c:v>4078.6200000000003</c:v>
                </c:pt>
                <c:pt idx="59">
                  <c:v>4071.42</c:v>
                </c:pt>
                <c:pt idx="60">
                  <c:v>4053.4200000000005</c:v>
                </c:pt>
                <c:pt idx="61">
                  <c:v>4054.8600000000006</c:v>
                </c:pt>
                <c:pt idx="62">
                  <c:v>4040.1</c:v>
                </c:pt>
                <c:pt idx="63">
                  <c:v>3991.68</c:v>
                </c:pt>
                <c:pt idx="64">
                  <c:v>4040.8200000000006</c:v>
                </c:pt>
                <c:pt idx="65">
                  <c:v>4029.66</c:v>
                </c:pt>
                <c:pt idx="66">
                  <c:v>3974.04</c:v>
                </c:pt>
                <c:pt idx="67">
                  <c:v>3916.8</c:v>
                </c:pt>
                <c:pt idx="68">
                  <c:v>3877.38</c:v>
                </c:pt>
                <c:pt idx="69">
                  <c:v>3800.3400000000006</c:v>
                </c:pt>
                <c:pt idx="70">
                  <c:v>3737.88</c:v>
                </c:pt>
                <c:pt idx="71">
                  <c:v>3821.76</c:v>
                </c:pt>
                <c:pt idx="72">
                  <c:v>3841.74</c:v>
                </c:pt>
                <c:pt idx="73">
                  <c:v>3831.8399999999997</c:v>
                </c:pt>
                <c:pt idx="74">
                  <c:v>3805.7400000000002</c:v>
                </c:pt>
                <c:pt idx="75">
                  <c:v>3743.82</c:v>
                </c:pt>
                <c:pt idx="76">
                  <c:v>3713.0400000000004</c:v>
                </c:pt>
                <c:pt idx="77">
                  <c:v>3628.26</c:v>
                </c:pt>
                <c:pt idx="78">
                  <c:v>3582.8999999999996</c:v>
                </c:pt>
                <c:pt idx="79">
                  <c:v>3568.3200000000006</c:v>
                </c:pt>
                <c:pt idx="80">
                  <c:v>3519.36</c:v>
                </c:pt>
                <c:pt idx="81">
                  <c:v>3477.6</c:v>
                </c:pt>
                <c:pt idx="82">
                  <c:v>3446.82</c:v>
                </c:pt>
                <c:pt idx="83">
                  <c:v>3423.4200000000005</c:v>
                </c:pt>
                <c:pt idx="84">
                  <c:v>3401.1</c:v>
                </c:pt>
                <c:pt idx="85">
                  <c:v>3386.7</c:v>
                </c:pt>
                <c:pt idx="86">
                  <c:v>3355.92</c:v>
                </c:pt>
                <c:pt idx="87">
                  <c:v>3313.62</c:v>
                </c:pt>
                <c:pt idx="88">
                  <c:v>3254.4</c:v>
                </c:pt>
                <c:pt idx="89">
                  <c:v>3198.06</c:v>
                </c:pt>
                <c:pt idx="90">
                  <c:v>3115.98</c:v>
                </c:pt>
                <c:pt idx="91">
                  <c:v>3092.58</c:v>
                </c:pt>
                <c:pt idx="92">
                  <c:v>3078.72</c:v>
                </c:pt>
                <c:pt idx="93">
                  <c:v>3037.68</c:v>
                </c:pt>
                <c:pt idx="94">
                  <c:v>3024.9</c:v>
                </c:pt>
                <c:pt idx="95">
                  <c:v>3005.1</c:v>
                </c:pt>
              </c:numCache>
            </c:numRef>
          </c:val>
          <c:smooth val="0"/>
        </c:ser>
        <c:ser>
          <c:idx val="192"/>
          <c:order val="191"/>
          <c:tx>
            <c:strRef>
              <c:f>'Energy Data'!$GL$104</c:f>
              <c:strCache>
                <c:ptCount val="1"/>
                <c:pt idx="0">
                  <c:v>12/10/2016</c:v>
                </c:pt>
              </c:strCache>
            </c:strRef>
          </c:tx>
          <c:spPr>
            <a:ln w="34925" cap="rnd">
              <a:solidFill>
                <a:schemeClr val="accent1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Data'!$GL$105:$GL$200</c:f>
              <c:numCache>
                <c:formatCode>General</c:formatCode>
                <c:ptCount val="96"/>
                <c:pt idx="0">
                  <c:v>2991.78</c:v>
                </c:pt>
                <c:pt idx="1">
                  <c:v>2989.44</c:v>
                </c:pt>
                <c:pt idx="2">
                  <c:v>2977.02</c:v>
                </c:pt>
                <c:pt idx="3">
                  <c:v>2974.14</c:v>
                </c:pt>
                <c:pt idx="4">
                  <c:v>2958.48</c:v>
                </c:pt>
                <c:pt idx="5">
                  <c:v>2943.54</c:v>
                </c:pt>
                <c:pt idx="6">
                  <c:v>2938.68</c:v>
                </c:pt>
                <c:pt idx="7">
                  <c:v>2921.58</c:v>
                </c:pt>
                <c:pt idx="8">
                  <c:v>2920.68</c:v>
                </c:pt>
                <c:pt idx="9">
                  <c:v>2935.08</c:v>
                </c:pt>
                <c:pt idx="10">
                  <c:v>2909.7</c:v>
                </c:pt>
                <c:pt idx="11">
                  <c:v>2899.08</c:v>
                </c:pt>
                <c:pt idx="12">
                  <c:v>2871.54</c:v>
                </c:pt>
                <c:pt idx="13">
                  <c:v>2883.6</c:v>
                </c:pt>
                <c:pt idx="14">
                  <c:v>2880.36</c:v>
                </c:pt>
                <c:pt idx="15">
                  <c:v>2892.24</c:v>
                </c:pt>
                <c:pt idx="16">
                  <c:v>2880.54</c:v>
                </c:pt>
                <c:pt idx="17">
                  <c:v>2875.5</c:v>
                </c:pt>
                <c:pt idx="18">
                  <c:v>2862.72</c:v>
                </c:pt>
                <c:pt idx="19">
                  <c:v>2861.64</c:v>
                </c:pt>
                <c:pt idx="20">
                  <c:v>2859.12</c:v>
                </c:pt>
                <c:pt idx="21">
                  <c:v>2874.6</c:v>
                </c:pt>
                <c:pt idx="22">
                  <c:v>2934.18</c:v>
                </c:pt>
                <c:pt idx="23">
                  <c:v>2953.8</c:v>
                </c:pt>
                <c:pt idx="24">
                  <c:v>2962.08</c:v>
                </c:pt>
                <c:pt idx="25">
                  <c:v>2981.34</c:v>
                </c:pt>
                <c:pt idx="26">
                  <c:v>2990.34</c:v>
                </c:pt>
                <c:pt idx="27">
                  <c:v>3001.68</c:v>
                </c:pt>
                <c:pt idx="28">
                  <c:v>3009.6</c:v>
                </c:pt>
                <c:pt idx="29">
                  <c:v>3052.08</c:v>
                </c:pt>
                <c:pt idx="30">
                  <c:v>3089.88</c:v>
                </c:pt>
                <c:pt idx="31">
                  <c:v>3084.12</c:v>
                </c:pt>
                <c:pt idx="32">
                  <c:v>3079.44</c:v>
                </c:pt>
                <c:pt idx="33">
                  <c:v>3144.6</c:v>
                </c:pt>
                <c:pt idx="34">
                  <c:v>3209.4</c:v>
                </c:pt>
                <c:pt idx="35">
                  <c:v>3163.32</c:v>
                </c:pt>
                <c:pt idx="36">
                  <c:v>3124.44</c:v>
                </c:pt>
                <c:pt idx="37">
                  <c:v>3185.46</c:v>
                </c:pt>
                <c:pt idx="38">
                  <c:v>3286.26</c:v>
                </c:pt>
                <c:pt idx="39">
                  <c:v>3287.34</c:v>
                </c:pt>
                <c:pt idx="40">
                  <c:v>3311.46</c:v>
                </c:pt>
                <c:pt idx="41">
                  <c:v>3348.72</c:v>
                </c:pt>
                <c:pt idx="42">
                  <c:v>3329.1</c:v>
                </c:pt>
                <c:pt idx="43">
                  <c:v>3369.78</c:v>
                </c:pt>
                <c:pt idx="44">
                  <c:v>3370.14</c:v>
                </c:pt>
                <c:pt idx="45">
                  <c:v>3403.26</c:v>
                </c:pt>
                <c:pt idx="46">
                  <c:v>3389.22</c:v>
                </c:pt>
                <c:pt idx="47">
                  <c:v>3396.78</c:v>
                </c:pt>
                <c:pt idx="48">
                  <c:v>3413.88</c:v>
                </c:pt>
                <c:pt idx="49">
                  <c:v>3408.84</c:v>
                </c:pt>
                <c:pt idx="50">
                  <c:v>3436.2</c:v>
                </c:pt>
                <c:pt idx="51">
                  <c:v>3413.34</c:v>
                </c:pt>
                <c:pt idx="52">
                  <c:v>3399.12</c:v>
                </c:pt>
                <c:pt idx="53">
                  <c:v>3407.4</c:v>
                </c:pt>
                <c:pt idx="54">
                  <c:v>3414.24</c:v>
                </c:pt>
                <c:pt idx="55">
                  <c:v>3414.6</c:v>
                </c:pt>
                <c:pt idx="56">
                  <c:v>3386.34</c:v>
                </c:pt>
                <c:pt idx="57">
                  <c:v>3347.46</c:v>
                </c:pt>
                <c:pt idx="58">
                  <c:v>3370.86</c:v>
                </c:pt>
                <c:pt idx="59">
                  <c:v>3371.76</c:v>
                </c:pt>
                <c:pt idx="60">
                  <c:v>3365.82</c:v>
                </c:pt>
                <c:pt idx="61">
                  <c:v>3357</c:v>
                </c:pt>
                <c:pt idx="62">
                  <c:v>3367.8</c:v>
                </c:pt>
                <c:pt idx="63">
                  <c:v>3351.6</c:v>
                </c:pt>
                <c:pt idx="64">
                  <c:v>3354.3</c:v>
                </c:pt>
                <c:pt idx="65">
                  <c:v>3326.94</c:v>
                </c:pt>
                <c:pt idx="66">
                  <c:v>3310.38</c:v>
                </c:pt>
                <c:pt idx="67">
                  <c:v>3265.56</c:v>
                </c:pt>
                <c:pt idx="68">
                  <c:v>3271.86</c:v>
                </c:pt>
                <c:pt idx="69">
                  <c:v>3255.84</c:v>
                </c:pt>
                <c:pt idx="70">
                  <c:v>3232.8</c:v>
                </c:pt>
                <c:pt idx="71">
                  <c:v>3267.54</c:v>
                </c:pt>
                <c:pt idx="72">
                  <c:v>3277.08</c:v>
                </c:pt>
                <c:pt idx="73">
                  <c:v>3282.3</c:v>
                </c:pt>
                <c:pt idx="74">
                  <c:v>3269.16</c:v>
                </c:pt>
                <c:pt idx="75">
                  <c:v>3263.04</c:v>
                </c:pt>
                <c:pt idx="76">
                  <c:v>3246.48</c:v>
                </c:pt>
                <c:pt idx="77">
                  <c:v>3220.02</c:v>
                </c:pt>
                <c:pt idx="78">
                  <c:v>3181.14</c:v>
                </c:pt>
                <c:pt idx="79">
                  <c:v>3199.14</c:v>
                </c:pt>
                <c:pt idx="80">
                  <c:v>3177.54</c:v>
                </c:pt>
                <c:pt idx="81">
                  <c:v>3171.06</c:v>
                </c:pt>
                <c:pt idx="82">
                  <c:v>3135.24</c:v>
                </c:pt>
                <c:pt idx="83">
                  <c:v>3135.6</c:v>
                </c:pt>
                <c:pt idx="84">
                  <c:v>3119.22</c:v>
                </c:pt>
                <c:pt idx="85">
                  <c:v>3087.72</c:v>
                </c:pt>
                <c:pt idx="86">
                  <c:v>3085.38</c:v>
                </c:pt>
                <c:pt idx="87">
                  <c:v>3065.22</c:v>
                </c:pt>
                <c:pt idx="88">
                  <c:v>3049.38</c:v>
                </c:pt>
                <c:pt idx="89">
                  <c:v>2993.58</c:v>
                </c:pt>
                <c:pt idx="90">
                  <c:v>2997.72</c:v>
                </c:pt>
                <c:pt idx="91">
                  <c:v>2995.02</c:v>
                </c:pt>
                <c:pt idx="92">
                  <c:v>2979.18</c:v>
                </c:pt>
                <c:pt idx="93">
                  <c:v>2942.64</c:v>
                </c:pt>
                <c:pt idx="94">
                  <c:v>2927.52</c:v>
                </c:pt>
                <c:pt idx="95">
                  <c:v>2941.56</c:v>
                </c:pt>
              </c:numCache>
            </c:numRef>
          </c:val>
          <c:smooth val="0"/>
        </c:ser>
        <c:ser>
          <c:idx val="193"/>
          <c:order val="192"/>
          <c:tx>
            <c:strRef>
              <c:f>'Energy Data'!$GM$104</c:f>
              <c:strCache>
                <c:ptCount val="1"/>
                <c:pt idx="0">
                  <c:v>12/11/2016</c:v>
                </c:pt>
              </c:strCache>
            </c:strRef>
          </c:tx>
          <c:spPr>
            <a:ln w="34925" cap="rnd">
              <a:solidFill>
                <a:schemeClr val="accent2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Data'!$GM$105:$GM$200</c:f>
              <c:numCache>
                <c:formatCode>General</c:formatCode>
                <c:ptCount val="96"/>
                <c:pt idx="0">
                  <c:v>2964.06</c:v>
                </c:pt>
                <c:pt idx="1">
                  <c:v>2952.18</c:v>
                </c:pt>
                <c:pt idx="2">
                  <c:v>2941.74</c:v>
                </c:pt>
                <c:pt idx="3">
                  <c:v>2920.32</c:v>
                </c:pt>
                <c:pt idx="4">
                  <c:v>2929.68</c:v>
                </c:pt>
                <c:pt idx="5">
                  <c:v>2919.6</c:v>
                </c:pt>
                <c:pt idx="6">
                  <c:v>2906.28</c:v>
                </c:pt>
                <c:pt idx="7">
                  <c:v>2901.24</c:v>
                </c:pt>
                <c:pt idx="8">
                  <c:v>2875.14</c:v>
                </c:pt>
                <c:pt idx="9">
                  <c:v>2878.02</c:v>
                </c:pt>
                <c:pt idx="10">
                  <c:v>2871.54</c:v>
                </c:pt>
                <c:pt idx="11">
                  <c:v>2857.14</c:v>
                </c:pt>
                <c:pt idx="12">
                  <c:v>2849.76</c:v>
                </c:pt>
                <c:pt idx="13">
                  <c:v>2835</c:v>
                </c:pt>
                <c:pt idx="14">
                  <c:v>2821.68</c:v>
                </c:pt>
                <c:pt idx="15">
                  <c:v>2821.5</c:v>
                </c:pt>
                <c:pt idx="16">
                  <c:v>2804.94</c:v>
                </c:pt>
                <c:pt idx="17">
                  <c:v>2806.38</c:v>
                </c:pt>
                <c:pt idx="18">
                  <c:v>2787.3</c:v>
                </c:pt>
                <c:pt idx="19">
                  <c:v>2781.36</c:v>
                </c:pt>
                <c:pt idx="20">
                  <c:v>2799</c:v>
                </c:pt>
                <c:pt idx="21">
                  <c:v>2808</c:v>
                </c:pt>
                <c:pt idx="22">
                  <c:v>2849.4</c:v>
                </c:pt>
                <c:pt idx="23">
                  <c:v>2865.96</c:v>
                </c:pt>
                <c:pt idx="24">
                  <c:v>2879.28</c:v>
                </c:pt>
                <c:pt idx="25">
                  <c:v>2936.16</c:v>
                </c:pt>
                <c:pt idx="26">
                  <c:v>2996.64</c:v>
                </c:pt>
                <c:pt idx="27">
                  <c:v>2979.54</c:v>
                </c:pt>
                <c:pt idx="28">
                  <c:v>3014.28</c:v>
                </c:pt>
                <c:pt idx="29">
                  <c:v>3015.54</c:v>
                </c:pt>
                <c:pt idx="30">
                  <c:v>2988.54</c:v>
                </c:pt>
                <c:pt idx="31">
                  <c:v>2989.44</c:v>
                </c:pt>
                <c:pt idx="32">
                  <c:v>2975.4</c:v>
                </c:pt>
                <c:pt idx="33">
                  <c:v>3022.56</c:v>
                </c:pt>
                <c:pt idx="34">
                  <c:v>3054.42</c:v>
                </c:pt>
                <c:pt idx="35">
                  <c:v>3066.48</c:v>
                </c:pt>
                <c:pt idx="36">
                  <c:v>3089.88</c:v>
                </c:pt>
                <c:pt idx="37">
                  <c:v>3147.12</c:v>
                </c:pt>
                <c:pt idx="38">
                  <c:v>3163.32</c:v>
                </c:pt>
                <c:pt idx="39">
                  <c:v>3182.76</c:v>
                </c:pt>
                <c:pt idx="40">
                  <c:v>3215.34</c:v>
                </c:pt>
                <c:pt idx="41">
                  <c:v>3184.74</c:v>
                </c:pt>
                <c:pt idx="42">
                  <c:v>3179.88</c:v>
                </c:pt>
                <c:pt idx="43">
                  <c:v>3213.72</c:v>
                </c:pt>
                <c:pt idx="44">
                  <c:v>3230.46</c:v>
                </c:pt>
                <c:pt idx="45">
                  <c:v>3252.96</c:v>
                </c:pt>
                <c:pt idx="46">
                  <c:v>3248.28</c:v>
                </c:pt>
                <c:pt idx="47">
                  <c:v>3268.98</c:v>
                </c:pt>
                <c:pt idx="48">
                  <c:v>3297.96</c:v>
                </c:pt>
                <c:pt idx="49">
                  <c:v>3329.82</c:v>
                </c:pt>
                <c:pt idx="50">
                  <c:v>3319.92</c:v>
                </c:pt>
                <c:pt idx="51">
                  <c:v>3318.48</c:v>
                </c:pt>
                <c:pt idx="52">
                  <c:v>3322.44</c:v>
                </c:pt>
                <c:pt idx="53">
                  <c:v>3369.42</c:v>
                </c:pt>
                <c:pt idx="54">
                  <c:v>3448.08</c:v>
                </c:pt>
                <c:pt idx="55">
                  <c:v>3489.84</c:v>
                </c:pt>
                <c:pt idx="56">
                  <c:v>3519.36</c:v>
                </c:pt>
                <c:pt idx="57">
                  <c:v>3493.8000000000006</c:v>
                </c:pt>
                <c:pt idx="58">
                  <c:v>3453.12</c:v>
                </c:pt>
                <c:pt idx="59">
                  <c:v>3449.3399999999997</c:v>
                </c:pt>
                <c:pt idx="60">
                  <c:v>3461.04</c:v>
                </c:pt>
                <c:pt idx="61">
                  <c:v>3470.04</c:v>
                </c:pt>
                <c:pt idx="62">
                  <c:v>3444.84</c:v>
                </c:pt>
                <c:pt idx="63">
                  <c:v>3424.8600000000006</c:v>
                </c:pt>
                <c:pt idx="64">
                  <c:v>3414.42</c:v>
                </c:pt>
                <c:pt idx="65">
                  <c:v>3404.7</c:v>
                </c:pt>
                <c:pt idx="66">
                  <c:v>3418.92</c:v>
                </c:pt>
                <c:pt idx="67">
                  <c:v>3422.34</c:v>
                </c:pt>
                <c:pt idx="68">
                  <c:v>3386.7</c:v>
                </c:pt>
                <c:pt idx="69">
                  <c:v>3382.38</c:v>
                </c:pt>
                <c:pt idx="70">
                  <c:v>3359.52</c:v>
                </c:pt>
                <c:pt idx="71">
                  <c:v>3370.68</c:v>
                </c:pt>
                <c:pt idx="72">
                  <c:v>3377.52</c:v>
                </c:pt>
                <c:pt idx="73">
                  <c:v>3392.1</c:v>
                </c:pt>
                <c:pt idx="74">
                  <c:v>3385.8</c:v>
                </c:pt>
                <c:pt idx="75">
                  <c:v>3375</c:v>
                </c:pt>
                <c:pt idx="76">
                  <c:v>3384.36</c:v>
                </c:pt>
                <c:pt idx="77">
                  <c:v>3385.62</c:v>
                </c:pt>
                <c:pt idx="78">
                  <c:v>3360.42</c:v>
                </c:pt>
                <c:pt idx="79">
                  <c:v>3363.84</c:v>
                </c:pt>
                <c:pt idx="80">
                  <c:v>3334.5</c:v>
                </c:pt>
                <c:pt idx="81">
                  <c:v>3294.9</c:v>
                </c:pt>
                <c:pt idx="82">
                  <c:v>3267.72</c:v>
                </c:pt>
                <c:pt idx="83">
                  <c:v>3268.62</c:v>
                </c:pt>
                <c:pt idx="84">
                  <c:v>3245.76</c:v>
                </c:pt>
                <c:pt idx="85">
                  <c:v>3221.82</c:v>
                </c:pt>
                <c:pt idx="86">
                  <c:v>3166.38</c:v>
                </c:pt>
                <c:pt idx="87">
                  <c:v>3161.88</c:v>
                </c:pt>
                <c:pt idx="88">
                  <c:v>3151.26</c:v>
                </c:pt>
                <c:pt idx="89">
                  <c:v>3117.78</c:v>
                </c:pt>
                <c:pt idx="90">
                  <c:v>3117.24</c:v>
                </c:pt>
                <c:pt idx="91">
                  <c:v>3096</c:v>
                </c:pt>
                <c:pt idx="92">
                  <c:v>3058.74</c:v>
                </c:pt>
                <c:pt idx="93">
                  <c:v>3044.16</c:v>
                </c:pt>
                <c:pt idx="94">
                  <c:v>3034.62</c:v>
                </c:pt>
                <c:pt idx="95">
                  <c:v>3016.98</c:v>
                </c:pt>
              </c:numCache>
            </c:numRef>
          </c:val>
          <c:smooth val="0"/>
        </c:ser>
        <c:ser>
          <c:idx val="194"/>
          <c:order val="193"/>
          <c:tx>
            <c:strRef>
              <c:f>'Energy Data'!$GN$104</c:f>
              <c:strCache>
                <c:ptCount val="1"/>
                <c:pt idx="0">
                  <c:v>12/12/2016</c:v>
                </c:pt>
              </c:strCache>
            </c:strRef>
          </c:tx>
          <c:spPr>
            <a:ln w="34925" cap="rnd">
              <a:solidFill>
                <a:schemeClr val="accent3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Data'!$GN$105:$GN$200</c:f>
              <c:numCache>
                <c:formatCode>General</c:formatCode>
                <c:ptCount val="96"/>
                <c:pt idx="0">
                  <c:v>3013.56</c:v>
                </c:pt>
                <c:pt idx="1">
                  <c:v>3010.86</c:v>
                </c:pt>
                <c:pt idx="2">
                  <c:v>3023.82</c:v>
                </c:pt>
                <c:pt idx="3">
                  <c:v>2982.96</c:v>
                </c:pt>
                <c:pt idx="4">
                  <c:v>2964.96</c:v>
                </c:pt>
                <c:pt idx="5">
                  <c:v>2957.58</c:v>
                </c:pt>
                <c:pt idx="6">
                  <c:v>2929.5</c:v>
                </c:pt>
                <c:pt idx="7">
                  <c:v>2909.34</c:v>
                </c:pt>
                <c:pt idx="8">
                  <c:v>2891.34</c:v>
                </c:pt>
                <c:pt idx="9">
                  <c:v>2886.48</c:v>
                </c:pt>
                <c:pt idx="10">
                  <c:v>2874.6</c:v>
                </c:pt>
                <c:pt idx="11">
                  <c:v>2869.74</c:v>
                </c:pt>
                <c:pt idx="12">
                  <c:v>2858.76</c:v>
                </c:pt>
                <c:pt idx="13">
                  <c:v>2866.86</c:v>
                </c:pt>
                <c:pt idx="14">
                  <c:v>2893.5</c:v>
                </c:pt>
                <c:pt idx="15">
                  <c:v>2880.54</c:v>
                </c:pt>
                <c:pt idx="16">
                  <c:v>2874.24</c:v>
                </c:pt>
                <c:pt idx="17">
                  <c:v>2864.52</c:v>
                </c:pt>
                <c:pt idx="18">
                  <c:v>2880</c:v>
                </c:pt>
                <c:pt idx="19">
                  <c:v>2876.4</c:v>
                </c:pt>
                <c:pt idx="20">
                  <c:v>2892.78</c:v>
                </c:pt>
                <c:pt idx="21">
                  <c:v>2927.16</c:v>
                </c:pt>
                <c:pt idx="22">
                  <c:v>3019.5</c:v>
                </c:pt>
                <c:pt idx="23">
                  <c:v>3083.04</c:v>
                </c:pt>
                <c:pt idx="24">
                  <c:v>3128.58</c:v>
                </c:pt>
                <c:pt idx="25">
                  <c:v>3219.84</c:v>
                </c:pt>
                <c:pt idx="26">
                  <c:v>3366.18</c:v>
                </c:pt>
                <c:pt idx="27">
                  <c:v>3460.14</c:v>
                </c:pt>
                <c:pt idx="28">
                  <c:v>3515.76</c:v>
                </c:pt>
                <c:pt idx="29">
                  <c:v>3486.6000000000004</c:v>
                </c:pt>
                <c:pt idx="30">
                  <c:v>3452.76</c:v>
                </c:pt>
                <c:pt idx="31">
                  <c:v>3495.0600000000004</c:v>
                </c:pt>
                <c:pt idx="32">
                  <c:v>3538.44</c:v>
                </c:pt>
                <c:pt idx="33">
                  <c:v>3642.8400000000006</c:v>
                </c:pt>
                <c:pt idx="34">
                  <c:v>3726.72</c:v>
                </c:pt>
                <c:pt idx="35">
                  <c:v>3729.42</c:v>
                </c:pt>
                <c:pt idx="36">
                  <c:v>3805.38</c:v>
                </c:pt>
                <c:pt idx="37">
                  <c:v>3920.04</c:v>
                </c:pt>
                <c:pt idx="38">
                  <c:v>3966.6599999999994</c:v>
                </c:pt>
                <c:pt idx="39">
                  <c:v>3991.68</c:v>
                </c:pt>
                <c:pt idx="40">
                  <c:v>4021.5599999999995</c:v>
                </c:pt>
                <c:pt idx="41">
                  <c:v>4028.7599999999998</c:v>
                </c:pt>
                <c:pt idx="42">
                  <c:v>4074.12</c:v>
                </c:pt>
                <c:pt idx="43">
                  <c:v>4089.24</c:v>
                </c:pt>
                <c:pt idx="44">
                  <c:v>4101.12</c:v>
                </c:pt>
                <c:pt idx="45">
                  <c:v>4126.5</c:v>
                </c:pt>
                <c:pt idx="46">
                  <c:v>4129.38</c:v>
                </c:pt>
                <c:pt idx="47">
                  <c:v>4131.8999999999996</c:v>
                </c:pt>
                <c:pt idx="48">
                  <c:v>4166.6400000000003</c:v>
                </c:pt>
                <c:pt idx="49">
                  <c:v>4151.16</c:v>
                </c:pt>
                <c:pt idx="50">
                  <c:v>4177.62</c:v>
                </c:pt>
                <c:pt idx="51">
                  <c:v>4179.24</c:v>
                </c:pt>
                <c:pt idx="52">
                  <c:v>4157.1000000000004</c:v>
                </c:pt>
                <c:pt idx="53">
                  <c:v>4204.4399999999996</c:v>
                </c:pt>
                <c:pt idx="54">
                  <c:v>4227.66</c:v>
                </c:pt>
                <c:pt idx="55">
                  <c:v>4231.9799999999996</c:v>
                </c:pt>
                <c:pt idx="56">
                  <c:v>4247.82</c:v>
                </c:pt>
                <c:pt idx="57">
                  <c:v>4246.5600000000004</c:v>
                </c:pt>
                <c:pt idx="58">
                  <c:v>4213.8</c:v>
                </c:pt>
                <c:pt idx="59">
                  <c:v>4196.88</c:v>
                </c:pt>
                <c:pt idx="60">
                  <c:v>4180.68</c:v>
                </c:pt>
                <c:pt idx="61">
                  <c:v>4177.08</c:v>
                </c:pt>
                <c:pt idx="62">
                  <c:v>4172.76</c:v>
                </c:pt>
                <c:pt idx="63">
                  <c:v>4118.76</c:v>
                </c:pt>
                <c:pt idx="64">
                  <c:v>4099.68</c:v>
                </c:pt>
                <c:pt idx="65">
                  <c:v>4040.8200000000006</c:v>
                </c:pt>
                <c:pt idx="66">
                  <c:v>4015.8</c:v>
                </c:pt>
                <c:pt idx="67">
                  <c:v>3936.42</c:v>
                </c:pt>
                <c:pt idx="68">
                  <c:v>3878.46</c:v>
                </c:pt>
                <c:pt idx="69">
                  <c:v>3803.4</c:v>
                </c:pt>
                <c:pt idx="70">
                  <c:v>3780.9</c:v>
                </c:pt>
                <c:pt idx="71">
                  <c:v>3751.38</c:v>
                </c:pt>
                <c:pt idx="72">
                  <c:v>3746.16</c:v>
                </c:pt>
                <c:pt idx="73">
                  <c:v>3694.6800000000003</c:v>
                </c:pt>
                <c:pt idx="74">
                  <c:v>3651.6599999999994</c:v>
                </c:pt>
                <c:pt idx="75">
                  <c:v>3608.0999999999995</c:v>
                </c:pt>
                <c:pt idx="76">
                  <c:v>3576.6000000000004</c:v>
                </c:pt>
                <c:pt idx="77">
                  <c:v>3499.7399999999993</c:v>
                </c:pt>
                <c:pt idx="78">
                  <c:v>3452.0399999999995</c:v>
                </c:pt>
                <c:pt idx="79">
                  <c:v>3427.02</c:v>
                </c:pt>
                <c:pt idx="80">
                  <c:v>3390.66</c:v>
                </c:pt>
                <c:pt idx="81">
                  <c:v>3362.4</c:v>
                </c:pt>
                <c:pt idx="82">
                  <c:v>3338.1</c:v>
                </c:pt>
                <c:pt idx="83">
                  <c:v>3336.48</c:v>
                </c:pt>
                <c:pt idx="84">
                  <c:v>3308.76</c:v>
                </c:pt>
                <c:pt idx="85">
                  <c:v>3266.1</c:v>
                </c:pt>
                <c:pt idx="86">
                  <c:v>3222</c:v>
                </c:pt>
                <c:pt idx="87">
                  <c:v>3215.52</c:v>
                </c:pt>
                <c:pt idx="88">
                  <c:v>3171.42</c:v>
                </c:pt>
                <c:pt idx="89">
                  <c:v>3122.28</c:v>
                </c:pt>
                <c:pt idx="90">
                  <c:v>3069.9</c:v>
                </c:pt>
                <c:pt idx="91">
                  <c:v>3036.96</c:v>
                </c:pt>
                <c:pt idx="92">
                  <c:v>3024.72</c:v>
                </c:pt>
                <c:pt idx="93">
                  <c:v>2980.8</c:v>
                </c:pt>
                <c:pt idx="94">
                  <c:v>2961.9</c:v>
                </c:pt>
                <c:pt idx="95">
                  <c:v>2947.14</c:v>
                </c:pt>
              </c:numCache>
            </c:numRef>
          </c:val>
          <c:smooth val="0"/>
        </c:ser>
        <c:ser>
          <c:idx val="195"/>
          <c:order val="194"/>
          <c:tx>
            <c:strRef>
              <c:f>'Energy Data'!$GO$104</c:f>
              <c:strCache>
                <c:ptCount val="1"/>
                <c:pt idx="0">
                  <c:v>13-Dec</c:v>
                </c:pt>
              </c:strCache>
            </c:strRef>
          </c:tx>
          <c:spPr>
            <a:ln w="34925" cap="rnd">
              <a:solidFill>
                <a:schemeClr val="accent4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Data'!$GO$105:$GO$200</c:f>
              <c:numCache>
                <c:formatCode>General</c:formatCode>
                <c:ptCount val="96"/>
                <c:pt idx="0">
                  <c:v>2917.62</c:v>
                </c:pt>
                <c:pt idx="1">
                  <c:v>2911.86</c:v>
                </c:pt>
                <c:pt idx="2">
                  <c:v>2931.12</c:v>
                </c:pt>
                <c:pt idx="3">
                  <c:v>2897.64</c:v>
                </c:pt>
                <c:pt idx="4">
                  <c:v>2877.48</c:v>
                </c:pt>
                <c:pt idx="5">
                  <c:v>2856.6</c:v>
                </c:pt>
                <c:pt idx="6">
                  <c:v>2847.42</c:v>
                </c:pt>
                <c:pt idx="7">
                  <c:v>2842.92</c:v>
                </c:pt>
                <c:pt idx="8">
                  <c:v>2834.1</c:v>
                </c:pt>
                <c:pt idx="9">
                  <c:v>2834.46</c:v>
                </c:pt>
                <c:pt idx="10">
                  <c:v>2827.26</c:v>
                </c:pt>
                <c:pt idx="11">
                  <c:v>2808.36</c:v>
                </c:pt>
                <c:pt idx="12">
                  <c:v>2809.98</c:v>
                </c:pt>
                <c:pt idx="13">
                  <c:v>2802.42</c:v>
                </c:pt>
                <c:pt idx="14">
                  <c:v>2790.36</c:v>
                </c:pt>
                <c:pt idx="15">
                  <c:v>2791.08</c:v>
                </c:pt>
                <c:pt idx="16">
                  <c:v>2807.28</c:v>
                </c:pt>
                <c:pt idx="17">
                  <c:v>2791.98</c:v>
                </c:pt>
                <c:pt idx="18">
                  <c:v>2790.54</c:v>
                </c:pt>
                <c:pt idx="19">
                  <c:v>2804.22</c:v>
                </c:pt>
                <c:pt idx="20">
                  <c:v>2810.34</c:v>
                </c:pt>
                <c:pt idx="21">
                  <c:v>2872.08</c:v>
                </c:pt>
                <c:pt idx="22">
                  <c:v>2952.36</c:v>
                </c:pt>
                <c:pt idx="23">
                  <c:v>2994.66</c:v>
                </c:pt>
                <c:pt idx="24">
                  <c:v>3039.48</c:v>
                </c:pt>
                <c:pt idx="25">
                  <c:v>3221.82</c:v>
                </c:pt>
                <c:pt idx="26">
                  <c:v>3391.56</c:v>
                </c:pt>
                <c:pt idx="27">
                  <c:v>3385.08</c:v>
                </c:pt>
                <c:pt idx="28">
                  <c:v>3464.8199999999997</c:v>
                </c:pt>
                <c:pt idx="29">
                  <c:v>3492.54</c:v>
                </c:pt>
                <c:pt idx="30">
                  <c:v>3490.56</c:v>
                </c:pt>
                <c:pt idx="31">
                  <c:v>3469.32</c:v>
                </c:pt>
                <c:pt idx="32">
                  <c:v>3510.72</c:v>
                </c:pt>
                <c:pt idx="33">
                  <c:v>3563.64</c:v>
                </c:pt>
                <c:pt idx="34">
                  <c:v>3632.22</c:v>
                </c:pt>
                <c:pt idx="35">
                  <c:v>3692.5199999999995</c:v>
                </c:pt>
                <c:pt idx="36">
                  <c:v>3765.42</c:v>
                </c:pt>
                <c:pt idx="37">
                  <c:v>3857.0399999999995</c:v>
                </c:pt>
                <c:pt idx="38">
                  <c:v>3889.08</c:v>
                </c:pt>
                <c:pt idx="39">
                  <c:v>3908.5200000000004</c:v>
                </c:pt>
                <c:pt idx="40">
                  <c:v>3912.6600000000003</c:v>
                </c:pt>
                <c:pt idx="41">
                  <c:v>3898.44</c:v>
                </c:pt>
                <c:pt idx="42">
                  <c:v>3924.9</c:v>
                </c:pt>
                <c:pt idx="43">
                  <c:v>3938.94</c:v>
                </c:pt>
                <c:pt idx="44">
                  <c:v>3990.96</c:v>
                </c:pt>
                <c:pt idx="45">
                  <c:v>4019.4</c:v>
                </c:pt>
                <c:pt idx="46">
                  <c:v>4047.48</c:v>
                </c:pt>
                <c:pt idx="47">
                  <c:v>4042.44</c:v>
                </c:pt>
                <c:pt idx="48">
                  <c:v>4061.7000000000003</c:v>
                </c:pt>
                <c:pt idx="49">
                  <c:v>4002.12</c:v>
                </c:pt>
                <c:pt idx="50">
                  <c:v>4028.94</c:v>
                </c:pt>
                <c:pt idx="51">
                  <c:v>4026.06</c:v>
                </c:pt>
                <c:pt idx="52">
                  <c:v>4043.88</c:v>
                </c:pt>
                <c:pt idx="53">
                  <c:v>4087.98</c:v>
                </c:pt>
                <c:pt idx="54">
                  <c:v>4079.7</c:v>
                </c:pt>
                <c:pt idx="55">
                  <c:v>4063.8599999999997</c:v>
                </c:pt>
                <c:pt idx="56">
                  <c:v>4071.7800000000007</c:v>
                </c:pt>
                <c:pt idx="57">
                  <c:v>4052.34</c:v>
                </c:pt>
                <c:pt idx="58">
                  <c:v>4041.1799999999994</c:v>
                </c:pt>
                <c:pt idx="59">
                  <c:v>4033.6200000000003</c:v>
                </c:pt>
                <c:pt idx="60">
                  <c:v>3952.44</c:v>
                </c:pt>
                <c:pt idx="61">
                  <c:v>3974.22</c:v>
                </c:pt>
                <c:pt idx="62">
                  <c:v>3901.68</c:v>
                </c:pt>
                <c:pt idx="63">
                  <c:v>3899.7</c:v>
                </c:pt>
                <c:pt idx="64">
                  <c:v>3879.9</c:v>
                </c:pt>
                <c:pt idx="65">
                  <c:v>3857.58</c:v>
                </c:pt>
                <c:pt idx="66">
                  <c:v>3822.48</c:v>
                </c:pt>
                <c:pt idx="67">
                  <c:v>3792.6</c:v>
                </c:pt>
                <c:pt idx="68">
                  <c:v>3741.8399999999997</c:v>
                </c:pt>
                <c:pt idx="69">
                  <c:v>3662.1</c:v>
                </c:pt>
                <c:pt idx="70">
                  <c:v>3584.1599999999994</c:v>
                </c:pt>
                <c:pt idx="71">
                  <c:v>3563.46</c:v>
                </c:pt>
                <c:pt idx="72">
                  <c:v>3521.16</c:v>
                </c:pt>
                <c:pt idx="73">
                  <c:v>3518.82</c:v>
                </c:pt>
                <c:pt idx="74">
                  <c:v>3495.42</c:v>
                </c:pt>
                <c:pt idx="75">
                  <c:v>3475.62</c:v>
                </c:pt>
                <c:pt idx="76">
                  <c:v>3471.48</c:v>
                </c:pt>
                <c:pt idx="77">
                  <c:v>3418.56</c:v>
                </c:pt>
                <c:pt idx="78">
                  <c:v>3369.24</c:v>
                </c:pt>
                <c:pt idx="79">
                  <c:v>3348.9</c:v>
                </c:pt>
                <c:pt idx="80">
                  <c:v>3330.18</c:v>
                </c:pt>
                <c:pt idx="81">
                  <c:v>3322.08</c:v>
                </c:pt>
                <c:pt idx="82">
                  <c:v>3304.98</c:v>
                </c:pt>
                <c:pt idx="83">
                  <c:v>3303.54</c:v>
                </c:pt>
                <c:pt idx="84">
                  <c:v>3224.7</c:v>
                </c:pt>
                <c:pt idx="85">
                  <c:v>3188.88</c:v>
                </c:pt>
                <c:pt idx="86">
                  <c:v>3147.12</c:v>
                </c:pt>
                <c:pt idx="87">
                  <c:v>3127.5</c:v>
                </c:pt>
                <c:pt idx="88">
                  <c:v>3104.82</c:v>
                </c:pt>
                <c:pt idx="89">
                  <c:v>3061.08</c:v>
                </c:pt>
                <c:pt idx="90">
                  <c:v>3005.1</c:v>
                </c:pt>
                <c:pt idx="91">
                  <c:v>2988.9</c:v>
                </c:pt>
                <c:pt idx="92">
                  <c:v>2962.98</c:v>
                </c:pt>
                <c:pt idx="93">
                  <c:v>2953.44</c:v>
                </c:pt>
                <c:pt idx="94">
                  <c:v>2927.16</c:v>
                </c:pt>
                <c:pt idx="95">
                  <c:v>2919.96</c:v>
                </c:pt>
              </c:numCache>
            </c:numRef>
          </c:val>
          <c:smooth val="0"/>
        </c:ser>
        <c:ser>
          <c:idx val="196"/>
          <c:order val="195"/>
          <c:tx>
            <c:strRef>
              <c:f>'Energy Data'!$GP$104</c:f>
              <c:strCache>
                <c:ptCount val="1"/>
                <c:pt idx="0">
                  <c:v>14-Dec</c:v>
                </c:pt>
              </c:strCache>
            </c:strRef>
          </c:tx>
          <c:spPr>
            <a:ln w="34925" cap="rnd">
              <a:solidFill>
                <a:schemeClr val="accent5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Data'!$GP$105:$GP$200</c:f>
              <c:numCache>
                <c:formatCode>General</c:formatCode>
                <c:ptCount val="96"/>
                <c:pt idx="0">
                  <c:v>2912.22</c:v>
                </c:pt>
                <c:pt idx="1">
                  <c:v>2914.56</c:v>
                </c:pt>
                <c:pt idx="2">
                  <c:v>2891.52</c:v>
                </c:pt>
                <c:pt idx="3">
                  <c:v>2880.18</c:v>
                </c:pt>
                <c:pt idx="4">
                  <c:v>2869.92</c:v>
                </c:pt>
                <c:pt idx="5">
                  <c:v>2842.92</c:v>
                </c:pt>
                <c:pt idx="6">
                  <c:v>2844</c:v>
                </c:pt>
                <c:pt idx="7">
                  <c:v>2824.74</c:v>
                </c:pt>
                <c:pt idx="8">
                  <c:v>2821.86</c:v>
                </c:pt>
                <c:pt idx="9">
                  <c:v>2811.42</c:v>
                </c:pt>
                <c:pt idx="10">
                  <c:v>2814.48</c:v>
                </c:pt>
                <c:pt idx="11">
                  <c:v>2801.7</c:v>
                </c:pt>
                <c:pt idx="12">
                  <c:v>2811.78</c:v>
                </c:pt>
                <c:pt idx="13">
                  <c:v>2801.52</c:v>
                </c:pt>
                <c:pt idx="14">
                  <c:v>2803.5</c:v>
                </c:pt>
                <c:pt idx="15">
                  <c:v>2802.96</c:v>
                </c:pt>
                <c:pt idx="16">
                  <c:v>2797.92</c:v>
                </c:pt>
                <c:pt idx="17">
                  <c:v>2803.32</c:v>
                </c:pt>
                <c:pt idx="18">
                  <c:v>2811.06</c:v>
                </c:pt>
                <c:pt idx="19">
                  <c:v>2803.68</c:v>
                </c:pt>
                <c:pt idx="20">
                  <c:v>2812.32</c:v>
                </c:pt>
                <c:pt idx="21">
                  <c:v>2852.82</c:v>
                </c:pt>
                <c:pt idx="22">
                  <c:v>2992.32</c:v>
                </c:pt>
                <c:pt idx="23">
                  <c:v>3044.88</c:v>
                </c:pt>
                <c:pt idx="24">
                  <c:v>3073.14</c:v>
                </c:pt>
                <c:pt idx="25">
                  <c:v>3209.58</c:v>
                </c:pt>
                <c:pt idx="26">
                  <c:v>3413.16</c:v>
                </c:pt>
                <c:pt idx="27">
                  <c:v>3425.76</c:v>
                </c:pt>
                <c:pt idx="28">
                  <c:v>3467.7</c:v>
                </c:pt>
                <c:pt idx="29">
                  <c:v>3451.14</c:v>
                </c:pt>
                <c:pt idx="30">
                  <c:v>3430.08</c:v>
                </c:pt>
                <c:pt idx="31">
                  <c:v>3440.6999999999994</c:v>
                </c:pt>
                <c:pt idx="32">
                  <c:v>3481.2</c:v>
                </c:pt>
                <c:pt idx="33">
                  <c:v>3539.7</c:v>
                </c:pt>
                <c:pt idx="34">
                  <c:v>3580.7400000000002</c:v>
                </c:pt>
                <c:pt idx="35">
                  <c:v>3608.46</c:v>
                </c:pt>
                <c:pt idx="36">
                  <c:v>3652.74</c:v>
                </c:pt>
                <c:pt idx="37">
                  <c:v>3722.9400000000005</c:v>
                </c:pt>
                <c:pt idx="38">
                  <c:v>3764.7</c:v>
                </c:pt>
                <c:pt idx="39">
                  <c:v>3807.7199999999993</c:v>
                </c:pt>
                <c:pt idx="40">
                  <c:v>3850.56</c:v>
                </c:pt>
                <c:pt idx="41">
                  <c:v>3877.38</c:v>
                </c:pt>
                <c:pt idx="42">
                  <c:v>3902.58</c:v>
                </c:pt>
                <c:pt idx="43">
                  <c:v>3929.5800000000004</c:v>
                </c:pt>
                <c:pt idx="44">
                  <c:v>3954.24</c:v>
                </c:pt>
                <c:pt idx="45">
                  <c:v>3938.94</c:v>
                </c:pt>
                <c:pt idx="46">
                  <c:v>3932.82</c:v>
                </c:pt>
                <c:pt idx="47">
                  <c:v>3953.16</c:v>
                </c:pt>
                <c:pt idx="48">
                  <c:v>3953.88</c:v>
                </c:pt>
                <c:pt idx="49">
                  <c:v>3983.7599999999998</c:v>
                </c:pt>
                <c:pt idx="50">
                  <c:v>3994.56</c:v>
                </c:pt>
                <c:pt idx="51">
                  <c:v>3980.8799999999997</c:v>
                </c:pt>
                <c:pt idx="52">
                  <c:v>3996.72</c:v>
                </c:pt>
                <c:pt idx="53">
                  <c:v>3996</c:v>
                </c:pt>
                <c:pt idx="54">
                  <c:v>3989.52</c:v>
                </c:pt>
                <c:pt idx="55">
                  <c:v>4000.32</c:v>
                </c:pt>
                <c:pt idx="56">
                  <c:v>4002.12</c:v>
                </c:pt>
                <c:pt idx="57">
                  <c:v>3981.42</c:v>
                </c:pt>
                <c:pt idx="58">
                  <c:v>4013.2799999999997</c:v>
                </c:pt>
                <c:pt idx="59">
                  <c:v>4007.7</c:v>
                </c:pt>
                <c:pt idx="60">
                  <c:v>4002.48</c:v>
                </c:pt>
                <c:pt idx="61">
                  <c:v>4008.6</c:v>
                </c:pt>
                <c:pt idx="62">
                  <c:v>4018.3200000000006</c:v>
                </c:pt>
                <c:pt idx="63">
                  <c:v>3997.0800000000004</c:v>
                </c:pt>
                <c:pt idx="64">
                  <c:v>3969.5399999999995</c:v>
                </c:pt>
                <c:pt idx="65">
                  <c:v>3927.6</c:v>
                </c:pt>
                <c:pt idx="66">
                  <c:v>3887.9999999999995</c:v>
                </c:pt>
                <c:pt idx="67">
                  <c:v>3816.1799999999994</c:v>
                </c:pt>
                <c:pt idx="68">
                  <c:v>3751.5599999999995</c:v>
                </c:pt>
                <c:pt idx="69">
                  <c:v>3695.76</c:v>
                </c:pt>
                <c:pt idx="70">
                  <c:v>3642.6600000000003</c:v>
                </c:pt>
                <c:pt idx="71">
                  <c:v>3614.94</c:v>
                </c:pt>
                <c:pt idx="72">
                  <c:v>3602.7</c:v>
                </c:pt>
                <c:pt idx="73">
                  <c:v>3587.9400000000005</c:v>
                </c:pt>
                <c:pt idx="74">
                  <c:v>3571.38</c:v>
                </c:pt>
                <c:pt idx="75">
                  <c:v>3523.3200000000006</c:v>
                </c:pt>
                <c:pt idx="76">
                  <c:v>3515.58</c:v>
                </c:pt>
                <c:pt idx="77">
                  <c:v>3463.74</c:v>
                </c:pt>
                <c:pt idx="78">
                  <c:v>3418.02</c:v>
                </c:pt>
                <c:pt idx="79">
                  <c:v>3371.94</c:v>
                </c:pt>
                <c:pt idx="80">
                  <c:v>3338.82</c:v>
                </c:pt>
                <c:pt idx="81">
                  <c:v>3298.5</c:v>
                </c:pt>
                <c:pt idx="82">
                  <c:v>3289.5</c:v>
                </c:pt>
                <c:pt idx="83">
                  <c:v>3275.28</c:v>
                </c:pt>
                <c:pt idx="84">
                  <c:v>3226.5</c:v>
                </c:pt>
                <c:pt idx="85">
                  <c:v>3205.8</c:v>
                </c:pt>
                <c:pt idx="86">
                  <c:v>3135.6</c:v>
                </c:pt>
                <c:pt idx="87">
                  <c:v>3118.14</c:v>
                </c:pt>
                <c:pt idx="88">
                  <c:v>3101.4</c:v>
                </c:pt>
                <c:pt idx="89">
                  <c:v>3077.82</c:v>
                </c:pt>
                <c:pt idx="90">
                  <c:v>3047.22</c:v>
                </c:pt>
                <c:pt idx="91">
                  <c:v>3025.08</c:v>
                </c:pt>
                <c:pt idx="92">
                  <c:v>2993.76</c:v>
                </c:pt>
                <c:pt idx="93">
                  <c:v>2971.26</c:v>
                </c:pt>
                <c:pt idx="94">
                  <c:v>2946.96</c:v>
                </c:pt>
                <c:pt idx="95">
                  <c:v>2939.58</c:v>
                </c:pt>
              </c:numCache>
            </c:numRef>
          </c:val>
          <c:smooth val="0"/>
        </c:ser>
        <c:ser>
          <c:idx val="197"/>
          <c:order val="196"/>
          <c:tx>
            <c:strRef>
              <c:f>'Energy Data'!$GQ$104</c:f>
              <c:strCache>
                <c:ptCount val="1"/>
                <c:pt idx="0">
                  <c:v>12/15/2016</c:v>
                </c:pt>
              </c:strCache>
            </c:strRef>
          </c:tx>
          <c:spPr>
            <a:ln w="34925" cap="rnd">
              <a:solidFill>
                <a:schemeClr val="accent6">
                  <a:lumMod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Data'!$GQ$105:$GQ$200</c:f>
              <c:numCache>
                <c:formatCode>General</c:formatCode>
                <c:ptCount val="96"/>
                <c:pt idx="0">
                  <c:v>2908.08</c:v>
                </c:pt>
                <c:pt idx="1">
                  <c:v>2882.34</c:v>
                </c:pt>
                <c:pt idx="2">
                  <c:v>2877.3</c:v>
                </c:pt>
                <c:pt idx="3">
                  <c:v>2861.82</c:v>
                </c:pt>
                <c:pt idx="4">
                  <c:v>2855.16</c:v>
                </c:pt>
                <c:pt idx="5">
                  <c:v>2826.36</c:v>
                </c:pt>
                <c:pt idx="6">
                  <c:v>2800.98</c:v>
                </c:pt>
                <c:pt idx="7">
                  <c:v>2790.18</c:v>
                </c:pt>
                <c:pt idx="8">
                  <c:v>2780.64</c:v>
                </c:pt>
                <c:pt idx="9">
                  <c:v>2769.3</c:v>
                </c:pt>
                <c:pt idx="10">
                  <c:v>2762.82</c:v>
                </c:pt>
                <c:pt idx="11">
                  <c:v>2751.48</c:v>
                </c:pt>
                <c:pt idx="12">
                  <c:v>2757.06</c:v>
                </c:pt>
                <c:pt idx="13">
                  <c:v>2739.96</c:v>
                </c:pt>
                <c:pt idx="14">
                  <c:v>2723.04</c:v>
                </c:pt>
                <c:pt idx="15">
                  <c:v>2715.66</c:v>
                </c:pt>
                <c:pt idx="16">
                  <c:v>2721.96</c:v>
                </c:pt>
                <c:pt idx="17">
                  <c:v>2721.06</c:v>
                </c:pt>
                <c:pt idx="18">
                  <c:v>2704.86</c:v>
                </c:pt>
                <c:pt idx="19">
                  <c:v>2740.86</c:v>
                </c:pt>
                <c:pt idx="20">
                  <c:v>2743.02</c:v>
                </c:pt>
                <c:pt idx="21">
                  <c:v>2771.64</c:v>
                </c:pt>
                <c:pt idx="22">
                  <c:v>2932.56</c:v>
                </c:pt>
                <c:pt idx="23">
                  <c:v>2968.02</c:v>
                </c:pt>
                <c:pt idx="24">
                  <c:v>2963.16</c:v>
                </c:pt>
                <c:pt idx="25">
                  <c:v>3056.58</c:v>
                </c:pt>
                <c:pt idx="26">
                  <c:v>3225.78</c:v>
                </c:pt>
                <c:pt idx="27">
                  <c:v>3262.32</c:v>
                </c:pt>
                <c:pt idx="28">
                  <c:v>3316.5</c:v>
                </c:pt>
                <c:pt idx="29">
                  <c:v>3334.68</c:v>
                </c:pt>
                <c:pt idx="30">
                  <c:v>3367.44</c:v>
                </c:pt>
                <c:pt idx="31">
                  <c:v>3381.12</c:v>
                </c:pt>
                <c:pt idx="32">
                  <c:v>3421.8</c:v>
                </c:pt>
                <c:pt idx="33">
                  <c:v>3488.7599999999998</c:v>
                </c:pt>
                <c:pt idx="34">
                  <c:v>3555.72</c:v>
                </c:pt>
                <c:pt idx="35">
                  <c:v>3619.26</c:v>
                </c:pt>
                <c:pt idx="36">
                  <c:v>3685.86</c:v>
                </c:pt>
                <c:pt idx="37">
                  <c:v>3738.78</c:v>
                </c:pt>
                <c:pt idx="38">
                  <c:v>3825.9</c:v>
                </c:pt>
                <c:pt idx="39">
                  <c:v>3856.14</c:v>
                </c:pt>
                <c:pt idx="40">
                  <c:v>3877.5600000000004</c:v>
                </c:pt>
                <c:pt idx="41">
                  <c:v>3942.8999999999996</c:v>
                </c:pt>
                <c:pt idx="42">
                  <c:v>3944.3399999999997</c:v>
                </c:pt>
                <c:pt idx="43">
                  <c:v>3960</c:v>
                </c:pt>
                <c:pt idx="44">
                  <c:v>3958.74</c:v>
                </c:pt>
                <c:pt idx="45">
                  <c:v>3967.2</c:v>
                </c:pt>
                <c:pt idx="46">
                  <c:v>3995.6400000000003</c:v>
                </c:pt>
                <c:pt idx="47">
                  <c:v>3983.94</c:v>
                </c:pt>
                <c:pt idx="48">
                  <c:v>3957.12</c:v>
                </c:pt>
                <c:pt idx="49">
                  <c:v>3927.78</c:v>
                </c:pt>
                <c:pt idx="50">
                  <c:v>3907.44</c:v>
                </c:pt>
                <c:pt idx="51">
                  <c:v>3924.36</c:v>
                </c:pt>
                <c:pt idx="52">
                  <c:v>3942.8999999999996</c:v>
                </c:pt>
                <c:pt idx="53">
                  <c:v>3914.46</c:v>
                </c:pt>
                <c:pt idx="54">
                  <c:v>3954.24</c:v>
                </c:pt>
                <c:pt idx="55">
                  <c:v>3967.38</c:v>
                </c:pt>
                <c:pt idx="56">
                  <c:v>3966.48</c:v>
                </c:pt>
                <c:pt idx="57">
                  <c:v>3976.0200000000004</c:v>
                </c:pt>
                <c:pt idx="58">
                  <c:v>3982.68</c:v>
                </c:pt>
                <c:pt idx="59">
                  <c:v>4017.06</c:v>
                </c:pt>
                <c:pt idx="60">
                  <c:v>3978.36</c:v>
                </c:pt>
                <c:pt idx="61">
                  <c:v>3936.24</c:v>
                </c:pt>
                <c:pt idx="62">
                  <c:v>3928.3200000000006</c:v>
                </c:pt>
                <c:pt idx="63">
                  <c:v>3913.92</c:v>
                </c:pt>
                <c:pt idx="64">
                  <c:v>3843.9000000000005</c:v>
                </c:pt>
                <c:pt idx="65">
                  <c:v>3815.6400000000003</c:v>
                </c:pt>
                <c:pt idx="66">
                  <c:v>3781.2599999999998</c:v>
                </c:pt>
                <c:pt idx="67">
                  <c:v>3725.8200000000006</c:v>
                </c:pt>
                <c:pt idx="68">
                  <c:v>3646.8</c:v>
                </c:pt>
                <c:pt idx="69">
                  <c:v>3554.1000000000004</c:v>
                </c:pt>
                <c:pt idx="70">
                  <c:v>3450.0600000000004</c:v>
                </c:pt>
                <c:pt idx="71">
                  <c:v>3433.8599999999997</c:v>
                </c:pt>
                <c:pt idx="72">
                  <c:v>3437.64</c:v>
                </c:pt>
                <c:pt idx="73">
                  <c:v>3393.36</c:v>
                </c:pt>
                <c:pt idx="74">
                  <c:v>3376.26</c:v>
                </c:pt>
                <c:pt idx="75">
                  <c:v>3336.66</c:v>
                </c:pt>
                <c:pt idx="76">
                  <c:v>3315.06</c:v>
                </c:pt>
                <c:pt idx="77">
                  <c:v>3242.34</c:v>
                </c:pt>
                <c:pt idx="78">
                  <c:v>3220.02</c:v>
                </c:pt>
                <c:pt idx="79">
                  <c:v>3156.12</c:v>
                </c:pt>
                <c:pt idx="80">
                  <c:v>3144.6</c:v>
                </c:pt>
                <c:pt idx="81">
                  <c:v>3115.08</c:v>
                </c:pt>
                <c:pt idx="82">
                  <c:v>3115.26</c:v>
                </c:pt>
                <c:pt idx="83">
                  <c:v>3080.52</c:v>
                </c:pt>
                <c:pt idx="84">
                  <c:v>3065.04</c:v>
                </c:pt>
                <c:pt idx="85">
                  <c:v>3012.66</c:v>
                </c:pt>
                <c:pt idx="86">
                  <c:v>2984.76</c:v>
                </c:pt>
                <c:pt idx="87">
                  <c:v>2956.14</c:v>
                </c:pt>
                <c:pt idx="88">
                  <c:v>2940.84</c:v>
                </c:pt>
                <c:pt idx="89">
                  <c:v>2885.94</c:v>
                </c:pt>
                <c:pt idx="90">
                  <c:v>2869.56</c:v>
                </c:pt>
                <c:pt idx="91">
                  <c:v>2843.1</c:v>
                </c:pt>
                <c:pt idx="92">
                  <c:v>2841.3</c:v>
                </c:pt>
                <c:pt idx="93">
                  <c:v>2809.44</c:v>
                </c:pt>
                <c:pt idx="94">
                  <c:v>2802.6</c:v>
                </c:pt>
                <c:pt idx="95">
                  <c:v>2786.58</c:v>
                </c:pt>
              </c:numCache>
            </c:numRef>
          </c:val>
          <c:smooth val="0"/>
        </c:ser>
        <c:ser>
          <c:idx val="198"/>
          <c:order val="197"/>
          <c:tx>
            <c:strRef>
              <c:f>'Energy Data'!$GR$104</c:f>
              <c:strCache>
                <c:ptCount val="1"/>
                <c:pt idx="0">
                  <c:v>12/16/2016</c:v>
                </c:pt>
              </c:strCache>
            </c:strRef>
          </c:tx>
          <c:spPr>
            <a:ln w="34925" cap="rnd">
              <a:solidFill>
                <a:schemeClr val="accent1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Data'!$GR$105:$GR$200</c:f>
              <c:numCache>
                <c:formatCode>General</c:formatCode>
                <c:ptCount val="96"/>
                <c:pt idx="0">
                  <c:v>2756.34</c:v>
                </c:pt>
                <c:pt idx="1">
                  <c:v>2717.28</c:v>
                </c:pt>
                <c:pt idx="2">
                  <c:v>2700.72</c:v>
                </c:pt>
                <c:pt idx="3">
                  <c:v>2665.62</c:v>
                </c:pt>
                <c:pt idx="4">
                  <c:v>2681.46</c:v>
                </c:pt>
                <c:pt idx="5">
                  <c:v>2663.82</c:v>
                </c:pt>
                <c:pt idx="6">
                  <c:v>2665.44</c:v>
                </c:pt>
                <c:pt idx="7">
                  <c:v>2655.36</c:v>
                </c:pt>
                <c:pt idx="8">
                  <c:v>2649.06</c:v>
                </c:pt>
                <c:pt idx="9">
                  <c:v>2638.26</c:v>
                </c:pt>
                <c:pt idx="10">
                  <c:v>2643.48</c:v>
                </c:pt>
                <c:pt idx="11">
                  <c:v>2613.42</c:v>
                </c:pt>
                <c:pt idx="12">
                  <c:v>2634.48</c:v>
                </c:pt>
                <c:pt idx="13">
                  <c:v>2610.1799999999998</c:v>
                </c:pt>
                <c:pt idx="14">
                  <c:v>2626.56</c:v>
                </c:pt>
                <c:pt idx="15">
                  <c:v>2622.96</c:v>
                </c:pt>
                <c:pt idx="16">
                  <c:v>2631.06</c:v>
                </c:pt>
                <c:pt idx="17">
                  <c:v>2623.5</c:v>
                </c:pt>
                <c:pt idx="18">
                  <c:v>2631.06</c:v>
                </c:pt>
                <c:pt idx="19">
                  <c:v>2623.5</c:v>
                </c:pt>
                <c:pt idx="20">
                  <c:v>2661.66</c:v>
                </c:pt>
                <c:pt idx="21">
                  <c:v>2674.08</c:v>
                </c:pt>
                <c:pt idx="22">
                  <c:v>2758.86</c:v>
                </c:pt>
                <c:pt idx="23">
                  <c:v>2779.02</c:v>
                </c:pt>
                <c:pt idx="24">
                  <c:v>2817.54</c:v>
                </c:pt>
                <c:pt idx="25">
                  <c:v>2951.46</c:v>
                </c:pt>
                <c:pt idx="26">
                  <c:v>3107.16</c:v>
                </c:pt>
                <c:pt idx="27">
                  <c:v>3095.82</c:v>
                </c:pt>
                <c:pt idx="28">
                  <c:v>3174.66</c:v>
                </c:pt>
                <c:pt idx="29">
                  <c:v>3176.1</c:v>
                </c:pt>
                <c:pt idx="30">
                  <c:v>3188.16</c:v>
                </c:pt>
                <c:pt idx="31">
                  <c:v>3198.42</c:v>
                </c:pt>
                <c:pt idx="32">
                  <c:v>3233.16</c:v>
                </c:pt>
                <c:pt idx="33">
                  <c:v>3298.86</c:v>
                </c:pt>
                <c:pt idx="34">
                  <c:v>3379.14</c:v>
                </c:pt>
                <c:pt idx="35">
                  <c:v>3408.48</c:v>
                </c:pt>
                <c:pt idx="36">
                  <c:v>3498.12</c:v>
                </c:pt>
                <c:pt idx="37">
                  <c:v>3522.06</c:v>
                </c:pt>
                <c:pt idx="38">
                  <c:v>3576.06</c:v>
                </c:pt>
                <c:pt idx="39">
                  <c:v>3584.1599999999994</c:v>
                </c:pt>
                <c:pt idx="40">
                  <c:v>3638.16</c:v>
                </c:pt>
                <c:pt idx="41">
                  <c:v>3638.7</c:v>
                </c:pt>
                <c:pt idx="42">
                  <c:v>3694.14</c:v>
                </c:pt>
                <c:pt idx="43">
                  <c:v>3673.6200000000003</c:v>
                </c:pt>
                <c:pt idx="44">
                  <c:v>3675.96</c:v>
                </c:pt>
                <c:pt idx="45">
                  <c:v>3683.16</c:v>
                </c:pt>
                <c:pt idx="46">
                  <c:v>3720.96</c:v>
                </c:pt>
                <c:pt idx="47">
                  <c:v>3721.32</c:v>
                </c:pt>
                <c:pt idx="48">
                  <c:v>3721.14</c:v>
                </c:pt>
                <c:pt idx="49">
                  <c:v>3712.1399999999994</c:v>
                </c:pt>
                <c:pt idx="50">
                  <c:v>3727.0800000000004</c:v>
                </c:pt>
                <c:pt idx="51">
                  <c:v>3688.02</c:v>
                </c:pt>
                <c:pt idx="52">
                  <c:v>3721.68</c:v>
                </c:pt>
                <c:pt idx="53">
                  <c:v>3714.66</c:v>
                </c:pt>
                <c:pt idx="54">
                  <c:v>3763.08</c:v>
                </c:pt>
                <c:pt idx="55">
                  <c:v>3711.06</c:v>
                </c:pt>
                <c:pt idx="56">
                  <c:v>3702.78</c:v>
                </c:pt>
                <c:pt idx="57">
                  <c:v>3679.56</c:v>
                </c:pt>
                <c:pt idx="58">
                  <c:v>3687.8400000000006</c:v>
                </c:pt>
                <c:pt idx="59">
                  <c:v>3669.66</c:v>
                </c:pt>
                <c:pt idx="60">
                  <c:v>3691.2599999999998</c:v>
                </c:pt>
                <c:pt idx="61">
                  <c:v>3663.54</c:v>
                </c:pt>
                <c:pt idx="62">
                  <c:v>3670.9200000000005</c:v>
                </c:pt>
                <c:pt idx="63">
                  <c:v>3636.3599999999997</c:v>
                </c:pt>
                <c:pt idx="64">
                  <c:v>3630.5999999999995</c:v>
                </c:pt>
                <c:pt idx="65">
                  <c:v>3585.96</c:v>
                </c:pt>
                <c:pt idx="66">
                  <c:v>3599.1000000000004</c:v>
                </c:pt>
                <c:pt idx="67">
                  <c:v>3530.52</c:v>
                </c:pt>
                <c:pt idx="68">
                  <c:v>3506.04</c:v>
                </c:pt>
                <c:pt idx="69">
                  <c:v>3410.82</c:v>
                </c:pt>
                <c:pt idx="70">
                  <c:v>3349.62</c:v>
                </c:pt>
                <c:pt idx="71">
                  <c:v>3320.82</c:v>
                </c:pt>
                <c:pt idx="72">
                  <c:v>3330.36</c:v>
                </c:pt>
                <c:pt idx="73">
                  <c:v>3268.08</c:v>
                </c:pt>
                <c:pt idx="74">
                  <c:v>3287.7</c:v>
                </c:pt>
                <c:pt idx="75">
                  <c:v>3261.06</c:v>
                </c:pt>
                <c:pt idx="76">
                  <c:v>3245.04</c:v>
                </c:pt>
                <c:pt idx="77">
                  <c:v>3185.1</c:v>
                </c:pt>
                <c:pt idx="78">
                  <c:v>3156.84</c:v>
                </c:pt>
                <c:pt idx="79">
                  <c:v>3145.86</c:v>
                </c:pt>
                <c:pt idx="80">
                  <c:v>3126.96</c:v>
                </c:pt>
                <c:pt idx="81">
                  <c:v>3108.6</c:v>
                </c:pt>
                <c:pt idx="82">
                  <c:v>3070.44</c:v>
                </c:pt>
                <c:pt idx="83">
                  <c:v>3077.28</c:v>
                </c:pt>
                <c:pt idx="84">
                  <c:v>3033.18</c:v>
                </c:pt>
                <c:pt idx="85">
                  <c:v>3023.1</c:v>
                </c:pt>
                <c:pt idx="86">
                  <c:v>3011.22</c:v>
                </c:pt>
                <c:pt idx="87">
                  <c:v>3002.94</c:v>
                </c:pt>
                <c:pt idx="88">
                  <c:v>2991.06</c:v>
                </c:pt>
                <c:pt idx="89">
                  <c:v>2945.88</c:v>
                </c:pt>
                <c:pt idx="90">
                  <c:v>2896.38</c:v>
                </c:pt>
                <c:pt idx="91">
                  <c:v>2889.9</c:v>
                </c:pt>
                <c:pt idx="92">
                  <c:v>2850.84</c:v>
                </c:pt>
                <c:pt idx="93">
                  <c:v>2829.42</c:v>
                </c:pt>
                <c:pt idx="94">
                  <c:v>2818.62</c:v>
                </c:pt>
                <c:pt idx="95">
                  <c:v>2811.78</c:v>
                </c:pt>
              </c:numCache>
            </c:numRef>
          </c:val>
          <c:smooth val="0"/>
        </c:ser>
        <c:ser>
          <c:idx val="199"/>
          <c:order val="198"/>
          <c:tx>
            <c:strRef>
              <c:f>'Energy Data'!$GS$104</c:f>
              <c:strCache>
                <c:ptCount val="1"/>
                <c:pt idx="0">
                  <c:v>12/17/2016</c:v>
                </c:pt>
              </c:strCache>
            </c:strRef>
          </c:tx>
          <c:spPr>
            <a:ln w="34925" cap="rnd">
              <a:solidFill>
                <a:schemeClr val="accent2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Data'!$GS$105:$GS$200</c:f>
              <c:numCache>
                <c:formatCode>General</c:formatCode>
                <c:ptCount val="96"/>
                <c:pt idx="0">
                  <c:v>2797.2</c:v>
                </c:pt>
                <c:pt idx="1">
                  <c:v>2793.78</c:v>
                </c:pt>
                <c:pt idx="2">
                  <c:v>2775.24</c:v>
                </c:pt>
                <c:pt idx="3">
                  <c:v>2764.44</c:v>
                </c:pt>
                <c:pt idx="4">
                  <c:v>2755.26</c:v>
                </c:pt>
                <c:pt idx="5">
                  <c:v>2772.72</c:v>
                </c:pt>
                <c:pt idx="6">
                  <c:v>2760.66</c:v>
                </c:pt>
                <c:pt idx="7">
                  <c:v>2741.58</c:v>
                </c:pt>
                <c:pt idx="8">
                  <c:v>2722.5</c:v>
                </c:pt>
                <c:pt idx="9">
                  <c:v>2707.56</c:v>
                </c:pt>
                <c:pt idx="10">
                  <c:v>2709.72</c:v>
                </c:pt>
                <c:pt idx="11">
                  <c:v>2698.92</c:v>
                </c:pt>
                <c:pt idx="12">
                  <c:v>2681.28</c:v>
                </c:pt>
                <c:pt idx="13">
                  <c:v>2685.78</c:v>
                </c:pt>
                <c:pt idx="14">
                  <c:v>2683.26</c:v>
                </c:pt>
                <c:pt idx="15">
                  <c:v>2667.78</c:v>
                </c:pt>
                <c:pt idx="16">
                  <c:v>2679.3</c:v>
                </c:pt>
                <c:pt idx="17">
                  <c:v>2674.62</c:v>
                </c:pt>
                <c:pt idx="18">
                  <c:v>2674.26</c:v>
                </c:pt>
                <c:pt idx="19">
                  <c:v>2666.52</c:v>
                </c:pt>
                <c:pt idx="20">
                  <c:v>2683.08</c:v>
                </c:pt>
                <c:pt idx="21">
                  <c:v>2699.28</c:v>
                </c:pt>
                <c:pt idx="22">
                  <c:v>2760.12</c:v>
                </c:pt>
                <c:pt idx="23">
                  <c:v>2770.38</c:v>
                </c:pt>
                <c:pt idx="24">
                  <c:v>2791.62</c:v>
                </c:pt>
                <c:pt idx="25">
                  <c:v>2802.78</c:v>
                </c:pt>
                <c:pt idx="26">
                  <c:v>2843.46</c:v>
                </c:pt>
                <c:pt idx="27">
                  <c:v>2872.26</c:v>
                </c:pt>
                <c:pt idx="28">
                  <c:v>2877.66</c:v>
                </c:pt>
                <c:pt idx="29">
                  <c:v>2858.58</c:v>
                </c:pt>
                <c:pt idx="30">
                  <c:v>2907.54</c:v>
                </c:pt>
                <c:pt idx="31">
                  <c:v>2950.38</c:v>
                </c:pt>
                <c:pt idx="32">
                  <c:v>2943</c:v>
                </c:pt>
                <c:pt idx="33">
                  <c:v>3013.2</c:v>
                </c:pt>
                <c:pt idx="34">
                  <c:v>3089.88</c:v>
                </c:pt>
                <c:pt idx="35">
                  <c:v>3055.32</c:v>
                </c:pt>
                <c:pt idx="36">
                  <c:v>3049.74</c:v>
                </c:pt>
                <c:pt idx="37">
                  <c:v>3062.34</c:v>
                </c:pt>
                <c:pt idx="38">
                  <c:v>3061.08</c:v>
                </c:pt>
                <c:pt idx="39">
                  <c:v>3065.58</c:v>
                </c:pt>
                <c:pt idx="40">
                  <c:v>3090.24</c:v>
                </c:pt>
                <c:pt idx="41">
                  <c:v>3141</c:v>
                </c:pt>
                <c:pt idx="42">
                  <c:v>3140.64</c:v>
                </c:pt>
                <c:pt idx="43">
                  <c:v>3156.84</c:v>
                </c:pt>
                <c:pt idx="44">
                  <c:v>3170.52</c:v>
                </c:pt>
                <c:pt idx="45">
                  <c:v>3191.94</c:v>
                </c:pt>
                <c:pt idx="46">
                  <c:v>3191.94</c:v>
                </c:pt>
                <c:pt idx="47">
                  <c:v>3208.32</c:v>
                </c:pt>
                <c:pt idx="48">
                  <c:v>3208.32</c:v>
                </c:pt>
                <c:pt idx="49">
                  <c:v>3207.78</c:v>
                </c:pt>
                <c:pt idx="50">
                  <c:v>3186.72</c:v>
                </c:pt>
                <c:pt idx="51">
                  <c:v>3172.5</c:v>
                </c:pt>
                <c:pt idx="52">
                  <c:v>3187.98</c:v>
                </c:pt>
                <c:pt idx="53">
                  <c:v>3190.14</c:v>
                </c:pt>
                <c:pt idx="54">
                  <c:v>3177.36</c:v>
                </c:pt>
                <c:pt idx="55">
                  <c:v>3171.78</c:v>
                </c:pt>
                <c:pt idx="56">
                  <c:v>3184.38</c:v>
                </c:pt>
                <c:pt idx="57">
                  <c:v>3170.34</c:v>
                </c:pt>
                <c:pt idx="58">
                  <c:v>3184.02</c:v>
                </c:pt>
                <c:pt idx="59">
                  <c:v>3141.72</c:v>
                </c:pt>
                <c:pt idx="60">
                  <c:v>3178.62</c:v>
                </c:pt>
                <c:pt idx="61">
                  <c:v>3154.68</c:v>
                </c:pt>
                <c:pt idx="62">
                  <c:v>3154.14</c:v>
                </c:pt>
                <c:pt idx="63">
                  <c:v>3138.48</c:v>
                </c:pt>
                <c:pt idx="64">
                  <c:v>3117.42</c:v>
                </c:pt>
                <c:pt idx="65">
                  <c:v>3094.2</c:v>
                </c:pt>
                <c:pt idx="66">
                  <c:v>3057.3</c:v>
                </c:pt>
                <c:pt idx="67">
                  <c:v>3055.32</c:v>
                </c:pt>
                <c:pt idx="68">
                  <c:v>3032.1</c:v>
                </c:pt>
                <c:pt idx="69">
                  <c:v>3008.88</c:v>
                </c:pt>
                <c:pt idx="70">
                  <c:v>2999.16</c:v>
                </c:pt>
                <c:pt idx="71">
                  <c:v>2996.28</c:v>
                </c:pt>
                <c:pt idx="72">
                  <c:v>3018.24</c:v>
                </c:pt>
                <c:pt idx="73">
                  <c:v>3024.36</c:v>
                </c:pt>
                <c:pt idx="74">
                  <c:v>3027.42</c:v>
                </c:pt>
                <c:pt idx="75">
                  <c:v>3010.68</c:v>
                </c:pt>
                <c:pt idx="76">
                  <c:v>3002.58</c:v>
                </c:pt>
                <c:pt idx="77">
                  <c:v>3020.4</c:v>
                </c:pt>
                <c:pt idx="78">
                  <c:v>2999.16</c:v>
                </c:pt>
                <c:pt idx="79">
                  <c:v>2987.46</c:v>
                </c:pt>
                <c:pt idx="80">
                  <c:v>2998.26</c:v>
                </c:pt>
                <c:pt idx="81">
                  <c:v>2995.92</c:v>
                </c:pt>
                <c:pt idx="82">
                  <c:v>2969.28</c:v>
                </c:pt>
                <c:pt idx="83">
                  <c:v>2924.28</c:v>
                </c:pt>
                <c:pt idx="84">
                  <c:v>2938.32</c:v>
                </c:pt>
                <c:pt idx="85">
                  <c:v>2929.5</c:v>
                </c:pt>
                <c:pt idx="86">
                  <c:v>2915.1</c:v>
                </c:pt>
                <c:pt idx="87">
                  <c:v>2913.66</c:v>
                </c:pt>
                <c:pt idx="88">
                  <c:v>2900.16</c:v>
                </c:pt>
                <c:pt idx="89">
                  <c:v>2866.86</c:v>
                </c:pt>
                <c:pt idx="90">
                  <c:v>2869.2</c:v>
                </c:pt>
                <c:pt idx="91">
                  <c:v>2862.18</c:v>
                </c:pt>
                <c:pt idx="92">
                  <c:v>2851.02</c:v>
                </c:pt>
                <c:pt idx="93">
                  <c:v>2854.62</c:v>
                </c:pt>
                <c:pt idx="94">
                  <c:v>2839.86</c:v>
                </c:pt>
                <c:pt idx="95">
                  <c:v>2811.24</c:v>
                </c:pt>
              </c:numCache>
            </c:numRef>
          </c:val>
          <c:smooth val="0"/>
        </c:ser>
        <c:ser>
          <c:idx val="200"/>
          <c:order val="199"/>
          <c:tx>
            <c:strRef>
              <c:f>'Energy Data'!$GT$104</c:f>
              <c:strCache>
                <c:ptCount val="1"/>
                <c:pt idx="0">
                  <c:v>18-Dec</c:v>
                </c:pt>
              </c:strCache>
            </c:strRef>
          </c:tx>
          <c:spPr>
            <a:ln w="34925" cap="rnd">
              <a:solidFill>
                <a:schemeClr val="accent3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Data'!$GT$105:$GT$200</c:f>
              <c:numCache>
                <c:formatCode>General</c:formatCode>
                <c:ptCount val="96"/>
                <c:pt idx="0">
                  <c:v>2797.2</c:v>
                </c:pt>
                <c:pt idx="1">
                  <c:v>2776.5</c:v>
                </c:pt>
                <c:pt idx="2">
                  <c:v>2768.4</c:v>
                </c:pt>
                <c:pt idx="3">
                  <c:v>2755.44</c:v>
                </c:pt>
                <c:pt idx="4">
                  <c:v>2745.36</c:v>
                </c:pt>
                <c:pt idx="5">
                  <c:v>2729.52</c:v>
                </c:pt>
                <c:pt idx="6">
                  <c:v>2702.34</c:v>
                </c:pt>
                <c:pt idx="7">
                  <c:v>2697.66</c:v>
                </c:pt>
                <c:pt idx="8">
                  <c:v>2707.56</c:v>
                </c:pt>
                <c:pt idx="9">
                  <c:v>2700.54</c:v>
                </c:pt>
                <c:pt idx="10">
                  <c:v>2702.52</c:v>
                </c:pt>
                <c:pt idx="11">
                  <c:v>2713.86</c:v>
                </c:pt>
                <c:pt idx="12">
                  <c:v>2707.92</c:v>
                </c:pt>
                <c:pt idx="13">
                  <c:v>2719.26</c:v>
                </c:pt>
                <c:pt idx="14">
                  <c:v>2710.44</c:v>
                </c:pt>
                <c:pt idx="15">
                  <c:v>2731.32</c:v>
                </c:pt>
                <c:pt idx="16">
                  <c:v>2777.94</c:v>
                </c:pt>
                <c:pt idx="17">
                  <c:v>2786.94</c:v>
                </c:pt>
                <c:pt idx="18">
                  <c:v>2785.86</c:v>
                </c:pt>
                <c:pt idx="19">
                  <c:v>2784.24</c:v>
                </c:pt>
                <c:pt idx="20">
                  <c:v>2794.86</c:v>
                </c:pt>
                <c:pt idx="21">
                  <c:v>2797.92</c:v>
                </c:pt>
                <c:pt idx="22">
                  <c:v>2851.38</c:v>
                </c:pt>
                <c:pt idx="23">
                  <c:v>2881.08</c:v>
                </c:pt>
                <c:pt idx="24">
                  <c:v>2870.1</c:v>
                </c:pt>
                <c:pt idx="25">
                  <c:v>2893.68</c:v>
                </c:pt>
                <c:pt idx="26">
                  <c:v>2931.66</c:v>
                </c:pt>
                <c:pt idx="27">
                  <c:v>2919.96</c:v>
                </c:pt>
                <c:pt idx="28">
                  <c:v>2919.78</c:v>
                </c:pt>
                <c:pt idx="29">
                  <c:v>2899.62</c:v>
                </c:pt>
                <c:pt idx="30">
                  <c:v>2942.46</c:v>
                </c:pt>
                <c:pt idx="31">
                  <c:v>2901.96</c:v>
                </c:pt>
                <c:pt idx="32">
                  <c:v>2910.42</c:v>
                </c:pt>
                <c:pt idx="33">
                  <c:v>2930.94</c:v>
                </c:pt>
                <c:pt idx="34">
                  <c:v>2925.72</c:v>
                </c:pt>
                <c:pt idx="35">
                  <c:v>2909.16</c:v>
                </c:pt>
                <c:pt idx="36">
                  <c:v>2954.88</c:v>
                </c:pt>
                <c:pt idx="37">
                  <c:v>2957.76</c:v>
                </c:pt>
                <c:pt idx="38">
                  <c:v>2960.82</c:v>
                </c:pt>
                <c:pt idx="39">
                  <c:v>2977.92</c:v>
                </c:pt>
                <c:pt idx="40">
                  <c:v>2984.58</c:v>
                </c:pt>
                <c:pt idx="41">
                  <c:v>2961.9</c:v>
                </c:pt>
                <c:pt idx="42">
                  <c:v>2976.84</c:v>
                </c:pt>
                <c:pt idx="43">
                  <c:v>3013.56</c:v>
                </c:pt>
                <c:pt idx="44">
                  <c:v>3034.98</c:v>
                </c:pt>
                <c:pt idx="45">
                  <c:v>3015.9</c:v>
                </c:pt>
                <c:pt idx="46">
                  <c:v>3014.28</c:v>
                </c:pt>
                <c:pt idx="47">
                  <c:v>3032.82</c:v>
                </c:pt>
                <c:pt idx="48">
                  <c:v>3041.82</c:v>
                </c:pt>
                <c:pt idx="49">
                  <c:v>3037.5</c:v>
                </c:pt>
                <c:pt idx="50">
                  <c:v>3049.2</c:v>
                </c:pt>
                <c:pt idx="51">
                  <c:v>3090.78</c:v>
                </c:pt>
                <c:pt idx="52">
                  <c:v>3034.26</c:v>
                </c:pt>
                <c:pt idx="53">
                  <c:v>3008.34</c:v>
                </c:pt>
                <c:pt idx="54">
                  <c:v>3021.12</c:v>
                </c:pt>
                <c:pt idx="55">
                  <c:v>3012.12</c:v>
                </c:pt>
                <c:pt idx="56">
                  <c:v>3040.02</c:v>
                </c:pt>
                <c:pt idx="57">
                  <c:v>3007.44</c:v>
                </c:pt>
                <c:pt idx="58">
                  <c:v>2987.46</c:v>
                </c:pt>
                <c:pt idx="59">
                  <c:v>2996.82</c:v>
                </c:pt>
                <c:pt idx="60">
                  <c:v>3008.34</c:v>
                </c:pt>
                <c:pt idx="61">
                  <c:v>2991.96</c:v>
                </c:pt>
                <c:pt idx="62">
                  <c:v>3003.3</c:v>
                </c:pt>
                <c:pt idx="63">
                  <c:v>2987.64</c:v>
                </c:pt>
                <c:pt idx="64">
                  <c:v>2998.62</c:v>
                </c:pt>
                <c:pt idx="65">
                  <c:v>2984.04</c:v>
                </c:pt>
                <c:pt idx="66">
                  <c:v>3002.4</c:v>
                </c:pt>
                <c:pt idx="67">
                  <c:v>2976.3</c:v>
                </c:pt>
                <c:pt idx="68">
                  <c:v>2976.3</c:v>
                </c:pt>
                <c:pt idx="69">
                  <c:v>2966.94</c:v>
                </c:pt>
                <c:pt idx="70">
                  <c:v>2960.1</c:v>
                </c:pt>
                <c:pt idx="71">
                  <c:v>2980.26</c:v>
                </c:pt>
                <c:pt idx="72">
                  <c:v>2997.9</c:v>
                </c:pt>
                <c:pt idx="73">
                  <c:v>3023.28</c:v>
                </c:pt>
                <c:pt idx="74">
                  <c:v>3017.34</c:v>
                </c:pt>
                <c:pt idx="75">
                  <c:v>3004.74</c:v>
                </c:pt>
                <c:pt idx="76">
                  <c:v>3013.38</c:v>
                </c:pt>
                <c:pt idx="77">
                  <c:v>3011.58</c:v>
                </c:pt>
                <c:pt idx="78">
                  <c:v>2999.16</c:v>
                </c:pt>
                <c:pt idx="79">
                  <c:v>2995.02</c:v>
                </c:pt>
                <c:pt idx="80">
                  <c:v>2958.84</c:v>
                </c:pt>
                <c:pt idx="81">
                  <c:v>2964.78</c:v>
                </c:pt>
                <c:pt idx="82">
                  <c:v>2967.12</c:v>
                </c:pt>
                <c:pt idx="83">
                  <c:v>2953.62</c:v>
                </c:pt>
                <c:pt idx="84">
                  <c:v>2964.06</c:v>
                </c:pt>
                <c:pt idx="85">
                  <c:v>2945.88</c:v>
                </c:pt>
                <c:pt idx="86">
                  <c:v>2930.4</c:v>
                </c:pt>
                <c:pt idx="87">
                  <c:v>2923.38</c:v>
                </c:pt>
                <c:pt idx="88">
                  <c:v>2909.16</c:v>
                </c:pt>
                <c:pt idx="89">
                  <c:v>2915.1</c:v>
                </c:pt>
                <c:pt idx="90">
                  <c:v>2914.92</c:v>
                </c:pt>
                <c:pt idx="91">
                  <c:v>2916</c:v>
                </c:pt>
                <c:pt idx="92">
                  <c:v>2899.26</c:v>
                </c:pt>
                <c:pt idx="93">
                  <c:v>2897.28</c:v>
                </c:pt>
                <c:pt idx="94">
                  <c:v>2870.82</c:v>
                </c:pt>
                <c:pt idx="95">
                  <c:v>2870.28</c:v>
                </c:pt>
              </c:numCache>
            </c:numRef>
          </c:val>
          <c:smooth val="0"/>
        </c:ser>
        <c:ser>
          <c:idx val="201"/>
          <c:order val="200"/>
          <c:tx>
            <c:strRef>
              <c:f>'Energy Data'!$GU$104</c:f>
              <c:strCache>
                <c:ptCount val="1"/>
                <c:pt idx="0">
                  <c:v>19-Dec</c:v>
                </c:pt>
              </c:strCache>
            </c:strRef>
          </c:tx>
          <c:spPr>
            <a:ln w="34925" cap="rnd">
              <a:solidFill>
                <a:schemeClr val="accent4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Data'!$GU$105:$GU$200</c:f>
              <c:numCache>
                <c:formatCode>General</c:formatCode>
                <c:ptCount val="96"/>
                <c:pt idx="0">
                  <c:v>2853.54</c:v>
                </c:pt>
                <c:pt idx="1">
                  <c:v>2827.08</c:v>
                </c:pt>
                <c:pt idx="2">
                  <c:v>2821.5</c:v>
                </c:pt>
                <c:pt idx="3">
                  <c:v>2783.52</c:v>
                </c:pt>
                <c:pt idx="4">
                  <c:v>2775.42</c:v>
                </c:pt>
                <c:pt idx="5">
                  <c:v>2775.78</c:v>
                </c:pt>
                <c:pt idx="6">
                  <c:v>2747.88</c:v>
                </c:pt>
                <c:pt idx="7">
                  <c:v>2721.96</c:v>
                </c:pt>
                <c:pt idx="8">
                  <c:v>2707.56</c:v>
                </c:pt>
                <c:pt idx="9">
                  <c:v>2706.48</c:v>
                </c:pt>
                <c:pt idx="10">
                  <c:v>2694.06</c:v>
                </c:pt>
                <c:pt idx="11">
                  <c:v>2677.86</c:v>
                </c:pt>
                <c:pt idx="12">
                  <c:v>2676.06</c:v>
                </c:pt>
                <c:pt idx="13">
                  <c:v>2688.3</c:v>
                </c:pt>
                <c:pt idx="14">
                  <c:v>2732.94</c:v>
                </c:pt>
                <c:pt idx="15">
                  <c:v>2728.62</c:v>
                </c:pt>
                <c:pt idx="16">
                  <c:v>2746.08</c:v>
                </c:pt>
                <c:pt idx="17">
                  <c:v>2770.02</c:v>
                </c:pt>
                <c:pt idx="18">
                  <c:v>2804.94</c:v>
                </c:pt>
                <c:pt idx="19">
                  <c:v>2809.44</c:v>
                </c:pt>
                <c:pt idx="20">
                  <c:v>2816.28</c:v>
                </c:pt>
                <c:pt idx="21">
                  <c:v>2845.62</c:v>
                </c:pt>
                <c:pt idx="22">
                  <c:v>2913.3</c:v>
                </c:pt>
                <c:pt idx="23">
                  <c:v>2972.16</c:v>
                </c:pt>
                <c:pt idx="24">
                  <c:v>3003.48</c:v>
                </c:pt>
                <c:pt idx="25">
                  <c:v>3157.56</c:v>
                </c:pt>
                <c:pt idx="26">
                  <c:v>3385.44</c:v>
                </c:pt>
                <c:pt idx="27">
                  <c:v>3384.9</c:v>
                </c:pt>
                <c:pt idx="28">
                  <c:v>3371.58</c:v>
                </c:pt>
                <c:pt idx="29">
                  <c:v>3328.2</c:v>
                </c:pt>
                <c:pt idx="30">
                  <c:v>3324.6</c:v>
                </c:pt>
                <c:pt idx="31">
                  <c:v>3365.64</c:v>
                </c:pt>
                <c:pt idx="32">
                  <c:v>3433.5</c:v>
                </c:pt>
                <c:pt idx="33">
                  <c:v>3505.68</c:v>
                </c:pt>
                <c:pt idx="34">
                  <c:v>3571.92</c:v>
                </c:pt>
                <c:pt idx="35">
                  <c:v>3638.7</c:v>
                </c:pt>
                <c:pt idx="36">
                  <c:v>3681.9</c:v>
                </c:pt>
                <c:pt idx="37">
                  <c:v>3683.34</c:v>
                </c:pt>
                <c:pt idx="38">
                  <c:v>3744.0000000000005</c:v>
                </c:pt>
                <c:pt idx="39">
                  <c:v>3791.8800000000006</c:v>
                </c:pt>
                <c:pt idx="40">
                  <c:v>3804.66</c:v>
                </c:pt>
                <c:pt idx="41">
                  <c:v>3838.1400000000003</c:v>
                </c:pt>
                <c:pt idx="42">
                  <c:v>3883.5</c:v>
                </c:pt>
                <c:pt idx="43">
                  <c:v>3873.2400000000002</c:v>
                </c:pt>
                <c:pt idx="44">
                  <c:v>3880.9799999999996</c:v>
                </c:pt>
                <c:pt idx="45">
                  <c:v>3921.3000000000006</c:v>
                </c:pt>
                <c:pt idx="46">
                  <c:v>3974.5800000000004</c:v>
                </c:pt>
                <c:pt idx="47">
                  <c:v>3987</c:v>
                </c:pt>
                <c:pt idx="48">
                  <c:v>3982.86</c:v>
                </c:pt>
                <c:pt idx="49">
                  <c:v>4022.9999999999995</c:v>
                </c:pt>
                <c:pt idx="50">
                  <c:v>3978.18</c:v>
                </c:pt>
                <c:pt idx="51">
                  <c:v>3956.4000000000005</c:v>
                </c:pt>
                <c:pt idx="52">
                  <c:v>3943.08</c:v>
                </c:pt>
                <c:pt idx="53">
                  <c:v>3934.26</c:v>
                </c:pt>
                <c:pt idx="54">
                  <c:v>3938.0400000000004</c:v>
                </c:pt>
                <c:pt idx="55">
                  <c:v>3947.22</c:v>
                </c:pt>
                <c:pt idx="56">
                  <c:v>3932.4600000000005</c:v>
                </c:pt>
                <c:pt idx="57">
                  <c:v>3930.2999999999997</c:v>
                </c:pt>
                <c:pt idx="58">
                  <c:v>3898.6200000000003</c:v>
                </c:pt>
                <c:pt idx="59">
                  <c:v>3925.8</c:v>
                </c:pt>
                <c:pt idx="60">
                  <c:v>3896.82</c:v>
                </c:pt>
                <c:pt idx="61">
                  <c:v>3900.24</c:v>
                </c:pt>
                <c:pt idx="62">
                  <c:v>3890.6999999999994</c:v>
                </c:pt>
                <c:pt idx="63">
                  <c:v>3891.7800000000007</c:v>
                </c:pt>
                <c:pt idx="64">
                  <c:v>3875.58</c:v>
                </c:pt>
                <c:pt idx="65">
                  <c:v>3847.1399999999994</c:v>
                </c:pt>
                <c:pt idx="66">
                  <c:v>3732.8400000000006</c:v>
                </c:pt>
                <c:pt idx="67">
                  <c:v>3695.94</c:v>
                </c:pt>
                <c:pt idx="68">
                  <c:v>3650.94</c:v>
                </c:pt>
                <c:pt idx="69">
                  <c:v>3572.64</c:v>
                </c:pt>
                <c:pt idx="70">
                  <c:v>3482.82</c:v>
                </c:pt>
                <c:pt idx="71">
                  <c:v>3434.4</c:v>
                </c:pt>
                <c:pt idx="72">
                  <c:v>3420.36</c:v>
                </c:pt>
                <c:pt idx="73">
                  <c:v>3401.82</c:v>
                </c:pt>
                <c:pt idx="74">
                  <c:v>3360.06</c:v>
                </c:pt>
                <c:pt idx="75">
                  <c:v>3297.42</c:v>
                </c:pt>
                <c:pt idx="76">
                  <c:v>3261.24</c:v>
                </c:pt>
                <c:pt idx="77">
                  <c:v>3217.5</c:v>
                </c:pt>
                <c:pt idx="78">
                  <c:v>3192.84</c:v>
                </c:pt>
                <c:pt idx="79">
                  <c:v>3191.22</c:v>
                </c:pt>
                <c:pt idx="80">
                  <c:v>3170.16</c:v>
                </c:pt>
                <c:pt idx="81">
                  <c:v>3158.28</c:v>
                </c:pt>
                <c:pt idx="82">
                  <c:v>3141.9</c:v>
                </c:pt>
                <c:pt idx="83">
                  <c:v>3135.6</c:v>
                </c:pt>
                <c:pt idx="84">
                  <c:v>3123.9</c:v>
                </c:pt>
                <c:pt idx="85">
                  <c:v>3107.16</c:v>
                </c:pt>
                <c:pt idx="86">
                  <c:v>3078.36</c:v>
                </c:pt>
                <c:pt idx="87">
                  <c:v>3060.54</c:v>
                </c:pt>
                <c:pt idx="88">
                  <c:v>3024.9</c:v>
                </c:pt>
                <c:pt idx="89">
                  <c:v>2997.9</c:v>
                </c:pt>
                <c:pt idx="90">
                  <c:v>2953.44</c:v>
                </c:pt>
                <c:pt idx="91">
                  <c:v>2934.18</c:v>
                </c:pt>
                <c:pt idx="92">
                  <c:v>2910.78</c:v>
                </c:pt>
                <c:pt idx="93">
                  <c:v>2885.4</c:v>
                </c:pt>
                <c:pt idx="94">
                  <c:v>2878.56</c:v>
                </c:pt>
                <c:pt idx="95">
                  <c:v>2864.52</c:v>
                </c:pt>
              </c:numCache>
            </c:numRef>
          </c:val>
          <c:smooth val="0"/>
        </c:ser>
        <c:ser>
          <c:idx val="202"/>
          <c:order val="201"/>
          <c:tx>
            <c:strRef>
              <c:f>'Energy Data'!$GV$104</c:f>
              <c:strCache>
                <c:ptCount val="1"/>
                <c:pt idx="0">
                  <c:v>12/20/2016</c:v>
                </c:pt>
              </c:strCache>
            </c:strRef>
          </c:tx>
          <c:spPr>
            <a:ln w="34925" cap="rnd">
              <a:solidFill>
                <a:schemeClr val="accent5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Data'!$GV$105:$GV$200</c:f>
              <c:numCache>
                <c:formatCode>General</c:formatCode>
                <c:ptCount val="96"/>
                <c:pt idx="0">
                  <c:v>2847.42</c:v>
                </c:pt>
                <c:pt idx="1">
                  <c:v>2851.38</c:v>
                </c:pt>
                <c:pt idx="2">
                  <c:v>2858.22</c:v>
                </c:pt>
                <c:pt idx="3">
                  <c:v>2841.84</c:v>
                </c:pt>
                <c:pt idx="4">
                  <c:v>2842.74</c:v>
                </c:pt>
                <c:pt idx="5">
                  <c:v>2845.26</c:v>
                </c:pt>
                <c:pt idx="6">
                  <c:v>2837.16</c:v>
                </c:pt>
                <c:pt idx="7">
                  <c:v>2825.82</c:v>
                </c:pt>
                <c:pt idx="8">
                  <c:v>2841.48</c:v>
                </c:pt>
                <c:pt idx="9">
                  <c:v>2831.4</c:v>
                </c:pt>
                <c:pt idx="10">
                  <c:v>2829.42</c:v>
                </c:pt>
                <c:pt idx="11">
                  <c:v>2818.08</c:v>
                </c:pt>
                <c:pt idx="12">
                  <c:v>2827.62</c:v>
                </c:pt>
                <c:pt idx="13">
                  <c:v>2856.6</c:v>
                </c:pt>
                <c:pt idx="14">
                  <c:v>2851.92</c:v>
                </c:pt>
                <c:pt idx="15">
                  <c:v>2858.22</c:v>
                </c:pt>
                <c:pt idx="16">
                  <c:v>2861.1</c:v>
                </c:pt>
                <c:pt idx="17">
                  <c:v>2859.3</c:v>
                </c:pt>
                <c:pt idx="18">
                  <c:v>2862.18</c:v>
                </c:pt>
                <c:pt idx="19">
                  <c:v>2870.1</c:v>
                </c:pt>
                <c:pt idx="20">
                  <c:v>2869.2</c:v>
                </c:pt>
                <c:pt idx="21">
                  <c:v>2919.42</c:v>
                </c:pt>
                <c:pt idx="22">
                  <c:v>3051.54</c:v>
                </c:pt>
                <c:pt idx="23">
                  <c:v>3088.62</c:v>
                </c:pt>
                <c:pt idx="24">
                  <c:v>3105.54</c:v>
                </c:pt>
                <c:pt idx="25">
                  <c:v>3237.12</c:v>
                </c:pt>
                <c:pt idx="26">
                  <c:v>3414.24</c:v>
                </c:pt>
                <c:pt idx="27">
                  <c:v>3462.3</c:v>
                </c:pt>
                <c:pt idx="28">
                  <c:v>3496.14</c:v>
                </c:pt>
                <c:pt idx="29">
                  <c:v>3501.9</c:v>
                </c:pt>
                <c:pt idx="30">
                  <c:v>3506.9399999999996</c:v>
                </c:pt>
                <c:pt idx="31">
                  <c:v>3540.5999999999995</c:v>
                </c:pt>
                <c:pt idx="32">
                  <c:v>3555.18</c:v>
                </c:pt>
                <c:pt idx="33">
                  <c:v>3582.1800000000003</c:v>
                </c:pt>
                <c:pt idx="34">
                  <c:v>3635.46</c:v>
                </c:pt>
                <c:pt idx="35">
                  <c:v>3660.84</c:v>
                </c:pt>
                <c:pt idx="36">
                  <c:v>3673.6200000000003</c:v>
                </c:pt>
                <c:pt idx="37">
                  <c:v>3730.32</c:v>
                </c:pt>
                <c:pt idx="38">
                  <c:v>3757.1399999999994</c:v>
                </c:pt>
                <c:pt idx="39">
                  <c:v>3745.26</c:v>
                </c:pt>
                <c:pt idx="40">
                  <c:v>3747.06</c:v>
                </c:pt>
                <c:pt idx="41">
                  <c:v>3784.5</c:v>
                </c:pt>
                <c:pt idx="42">
                  <c:v>3795.2999999999997</c:v>
                </c:pt>
                <c:pt idx="43">
                  <c:v>3807.3600000000006</c:v>
                </c:pt>
                <c:pt idx="44">
                  <c:v>3811.5000000000005</c:v>
                </c:pt>
                <c:pt idx="45">
                  <c:v>3797.4600000000005</c:v>
                </c:pt>
                <c:pt idx="46">
                  <c:v>3813.12</c:v>
                </c:pt>
                <c:pt idx="47">
                  <c:v>3816.3599999999997</c:v>
                </c:pt>
                <c:pt idx="48">
                  <c:v>3839.7600000000007</c:v>
                </c:pt>
                <c:pt idx="49">
                  <c:v>3841.92</c:v>
                </c:pt>
                <c:pt idx="50">
                  <c:v>3852.3600000000006</c:v>
                </c:pt>
                <c:pt idx="51">
                  <c:v>3862.7999999999997</c:v>
                </c:pt>
                <c:pt idx="52">
                  <c:v>3868.92</c:v>
                </c:pt>
                <c:pt idx="53">
                  <c:v>3891.96</c:v>
                </c:pt>
                <c:pt idx="54">
                  <c:v>3879.18</c:v>
                </c:pt>
                <c:pt idx="55">
                  <c:v>3882.78</c:v>
                </c:pt>
                <c:pt idx="56">
                  <c:v>3884.22</c:v>
                </c:pt>
                <c:pt idx="57">
                  <c:v>3871.9800000000005</c:v>
                </c:pt>
                <c:pt idx="58">
                  <c:v>3856.86</c:v>
                </c:pt>
                <c:pt idx="59">
                  <c:v>3852</c:v>
                </c:pt>
                <c:pt idx="60">
                  <c:v>3830.3999999999996</c:v>
                </c:pt>
                <c:pt idx="61">
                  <c:v>3833.0999999999995</c:v>
                </c:pt>
                <c:pt idx="62">
                  <c:v>3813.66</c:v>
                </c:pt>
                <c:pt idx="63">
                  <c:v>3775.86</c:v>
                </c:pt>
                <c:pt idx="64">
                  <c:v>3739.32</c:v>
                </c:pt>
                <c:pt idx="65">
                  <c:v>3718.8000000000006</c:v>
                </c:pt>
                <c:pt idx="66">
                  <c:v>3670.2</c:v>
                </c:pt>
                <c:pt idx="67">
                  <c:v>3630.0600000000004</c:v>
                </c:pt>
                <c:pt idx="68">
                  <c:v>3551.4000000000005</c:v>
                </c:pt>
                <c:pt idx="69">
                  <c:v>3458.34</c:v>
                </c:pt>
                <c:pt idx="70">
                  <c:v>3392.1</c:v>
                </c:pt>
                <c:pt idx="71">
                  <c:v>3360.06</c:v>
                </c:pt>
                <c:pt idx="72">
                  <c:v>3363.84</c:v>
                </c:pt>
                <c:pt idx="73">
                  <c:v>3318.3</c:v>
                </c:pt>
                <c:pt idx="74">
                  <c:v>3281.58</c:v>
                </c:pt>
                <c:pt idx="75">
                  <c:v>3239.28</c:v>
                </c:pt>
                <c:pt idx="76">
                  <c:v>3220.74</c:v>
                </c:pt>
                <c:pt idx="77">
                  <c:v>3189.96</c:v>
                </c:pt>
                <c:pt idx="78">
                  <c:v>3152.52</c:v>
                </c:pt>
                <c:pt idx="79">
                  <c:v>3148.02</c:v>
                </c:pt>
                <c:pt idx="80">
                  <c:v>3123</c:v>
                </c:pt>
                <c:pt idx="81">
                  <c:v>3108.96</c:v>
                </c:pt>
                <c:pt idx="82">
                  <c:v>3094.02</c:v>
                </c:pt>
                <c:pt idx="83">
                  <c:v>3093.3</c:v>
                </c:pt>
                <c:pt idx="84">
                  <c:v>3081.42</c:v>
                </c:pt>
                <c:pt idx="85">
                  <c:v>3047.22</c:v>
                </c:pt>
                <c:pt idx="86">
                  <c:v>3025.8</c:v>
                </c:pt>
                <c:pt idx="87">
                  <c:v>3011.22</c:v>
                </c:pt>
                <c:pt idx="88">
                  <c:v>2988</c:v>
                </c:pt>
                <c:pt idx="89">
                  <c:v>2952.36</c:v>
                </c:pt>
                <c:pt idx="90">
                  <c:v>2931.66</c:v>
                </c:pt>
                <c:pt idx="91">
                  <c:v>2901.96</c:v>
                </c:pt>
                <c:pt idx="92">
                  <c:v>2893.14</c:v>
                </c:pt>
                <c:pt idx="93">
                  <c:v>2866.14</c:v>
                </c:pt>
                <c:pt idx="94">
                  <c:v>2848.14</c:v>
                </c:pt>
                <c:pt idx="95">
                  <c:v>2832.12</c:v>
                </c:pt>
              </c:numCache>
            </c:numRef>
          </c:val>
          <c:smooth val="0"/>
        </c:ser>
        <c:ser>
          <c:idx val="203"/>
          <c:order val="202"/>
          <c:tx>
            <c:strRef>
              <c:f>'Energy Data'!$GW$104</c:f>
              <c:strCache>
                <c:ptCount val="1"/>
                <c:pt idx="0">
                  <c:v>12/21/2016</c:v>
                </c:pt>
              </c:strCache>
            </c:strRef>
          </c:tx>
          <c:spPr>
            <a:ln w="34925" cap="rnd">
              <a:solidFill>
                <a:schemeClr val="accent6">
                  <a:lumMod val="70000"/>
                  <a:lumOff val="3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Data'!$GW$105:$GW$200</c:f>
              <c:numCache>
                <c:formatCode>General</c:formatCode>
                <c:ptCount val="96"/>
                <c:pt idx="0">
                  <c:v>2818.44</c:v>
                </c:pt>
                <c:pt idx="1">
                  <c:v>2822.4</c:v>
                </c:pt>
                <c:pt idx="2">
                  <c:v>2822.22</c:v>
                </c:pt>
                <c:pt idx="3">
                  <c:v>2807.46</c:v>
                </c:pt>
                <c:pt idx="4">
                  <c:v>2800.08</c:v>
                </c:pt>
                <c:pt idx="5">
                  <c:v>2796.12</c:v>
                </c:pt>
                <c:pt idx="6">
                  <c:v>2784.06</c:v>
                </c:pt>
                <c:pt idx="7">
                  <c:v>2767.14</c:v>
                </c:pt>
                <c:pt idx="8">
                  <c:v>2764.62</c:v>
                </c:pt>
                <c:pt idx="9">
                  <c:v>2781</c:v>
                </c:pt>
                <c:pt idx="10">
                  <c:v>2767.32</c:v>
                </c:pt>
                <c:pt idx="11">
                  <c:v>2764.26</c:v>
                </c:pt>
                <c:pt idx="12">
                  <c:v>2762.82</c:v>
                </c:pt>
                <c:pt idx="13">
                  <c:v>2771.1</c:v>
                </c:pt>
                <c:pt idx="14">
                  <c:v>2769.3</c:v>
                </c:pt>
                <c:pt idx="15">
                  <c:v>2756.16</c:v>
                </c:pt>
                <c:pt idx="16">
                  <c:v>2762.28</c:v>
                </c:pt>
                <c:pt idx="17">
                  <c:v>2768.76</c:v>
                </c:pt>
                <c:pt idx="18">
                  <c:v>2766.24</c:v>
                </c:pt>
                <c:pt idx="19">
                  <c:v>2757.96</c:v>
                </c:pt>
                <c:pt idx="20">
                  <c:v>2761.56</c:v>
                </c:pt>
                <c:pt idx="21">
                  <c:v>2789.82</c:v>
                </c:pt>
                <c:pt idx="22">
                  <c:v>2914.38</c:v>
                </c:pt>
                <c:pt idx="23">
                  <c:v>2944.44</c:v>
                </c:pt>
                <c:pt idx="24">
                  <c:v>2946.6</c:v>
                </c:pt>
                <c:pt idx="25">
                  <c:v>3046.32</c:v>
                </c:pt>
                <c:pt idx="26">
                  <c:v>3098.88</c:v>
                </c:pt>
                <c:pt idx="27">
                  <c:v>3088.98</c:v>
                </c:pt>
                <c:pt idx="28">
                  <c:v>3124.62</c:v>
                </c:pt>
                <c:pt idx="29">
                  <c:v>3126.06</c:v>
                </c:pt>
                <c:pt idx="30">
                  <c:v>3132.36</c:v>
                </c:pt>
                <c:pt idx="31">
                  <c:v>3185.46</c:v>
                </c:pt>
                <c:pt idx="32">
                  <c:v>3188.88</c:v>
                </c:pt>
                <c:pt idx="33">
                  <c:v>3299.94</c:v>
                </c:pt>
                <c:pt idx="34">
                  <c:v>3315.6</c:v>
                </c:pt>
                <c:pt idx="35">
                  <c:v>3349.8</c:v>
                </c:pt>
                <c:pt idx="36">
                  <c:v>3391.2</c:v>
                </c:pt>
                <c:pt idx="37">
                  <c:v>3418.3799999999997</c:v>
                </c:pt>
                <c:pt idx="38">
                  <c:v>3472.02</c:v>
                </c:pt>
                <c:pt idx="39">
                  <c:v>3522.96</c:v>
                </c:pt>
                <c:pt idx="40">
                  <c:v>3534.66</c:v>
                </c:pt>
                <c:pt idx="41">
                  <c:v>3560.3999999999996</c:v>
                </c:pt>
                <c:pt idx="42">
                  <c:v>3596.76</c:v>
                </c:pt>
                <c:pt idx="43">
                  <c:v>3603.9599999999996</c:v>
                </c:pt>
                <c:pt idx="44">
                  <c:v>3624.12</c:v>
                </c:pt>
                <c:pt idx="45">
                  <c:v>3648.9599999999996</c:v>
                </c:pt>
                <c:pt idx="46">
                  <c:v>3649.14</c:v>
                </c:pt>
                <c:pt idx="47">
                  <c:v>3669.4800000000005</c:v>
                </c:pt>
                <c:pt idx="48">
                  <c:v>3672.1800000000003</c:v>
                </c:pt>
                <c:pt idx="49">
                  <c:v>3658.5</c:v>
                </c:pt>
                <c:pt idx="50">
                  <c:v>3672.1800000000003</c:v>
                </c:pt>
                <c:pt idx="51">
                  <c:v>3669.4800000000005</c:v>
                </c:pt>
                <c:pt idx="52">
                  <c:v>3672</c:v>
                </c:pt>
                <c:pt idx="53">
                  <c:v>3681.72</c:v>
                </c:pt>
                <c:pt idx="54">
                  <c:v>3697.74</c:v>
                </c:pt>
                <c:pt idx="55">
                  <c:v>3686.76</c:v>
                </c:pt>
                <c:pt idx="56">
                  <c:v>3687.8400000000006</c:v>
                </c:pt>
                <c:pt idx="57">
                  <c:v>3709.08</c:v>
                </c:pt>
                <c:pt idx="58">
                  <c:v>3700.26</c:v>
                </c:pt>
                <c:pt idx="59">
                  <c:v>3686.04</c:v>
                </c:pt>
                <c:pt idx="60">
                  <c:v>3670.9200000000005</c:v>
                </c:pt>
                <c:pt idx="61">
                  <c:v>3637.0800000000004</c:v>
                </c:pt>
                <c:pt idx="62">
                  <c:v>3635.1</c:v>
                </c:pt>
                <c:pt idx="63">
                  <c:v>3590.1</c:v>
                </c:pt>
                <c:pt idx="64">
                  <c:v>3580.2</c:v>
                </c:pt>
                <c:pt idx="65">
                  <c:v>3545.6400000000003</c:v>
                </c:pt>
                <c:pt idx="66">
                  <c:v>3494.7</c:v>
                </c:pt>
                <c:pt idx="67">
                  <c:v>3439.08</c:v>
                </c:pt>
                <c:pt idx="68">
                  <c:v>3381.48</c:v>
                </c:pt>
                <c:pt idx="69">
                  <c:v>3311.1</c:v>
                </c:pt>
                <c:pt idx="70">
                  <c:v>3238.74</c:v>
                </c:pt>
                <c:pt idx="71">
                  <c:v>3210.48</c:v>
                </c:pt>
                <c:pt idx="72">
                  <c:v>3207.06</c:v>
                </c:pt>
                <c:pt idx="73">
                  <c:v>3176.64</c:v>
                </c:pt>
                <c:pt idx="74">
                  <c:v>3140.82</c:v>
                </c:pt>
                <c:pt idx="75">
                  <c:v>3114.72</c:v>
                </c:pt>
                <c:pt idx="76">
                  <c:v>3079.62</c:v>
                </c:pt>
                <c:pt idx="77">
                  <c:v>3036.06</c:v>
                </c:pt>
                <c:pt idx="78">
                  <c:v>3014.64</c:v>
                </c:pt>
                <c:pt idx="79">
                  <c:v>3005.28</c:v>
                </c:pt>
                <c:pt idx="80">
                  <c:v>2970.36</c:v>
                </c:pt>
                <c:pt idx="81">
                  <c:v>2932.74</c:v>
                </c:pt>
                <c:pt idx="82">
                  <c:v>2916.9</c:v>
                </c:pt>
                <c:pt idx="83">
                  <c:v>2912.04</c:v>
                </c:pt>
                <c:pt idx="84">
                  <c:v>2892.96</c:v>
                </c:pt>
                <c:pt idx="85">
                  <c:v>2879.82</c:v>
                </c:pt>
                <c:pt idx="86">
                  <c:v>2838.06</c:v>
                </c:pt>
                <c:pt idx="87">
                  <c:v>2831.58</c:v>
                </c:pt>
                <c:pt idx="88">
                  <c:v>2806.92</c:v>
                </c:pt>
                <c:pt idx="89">
                  <c:v>2770.74</c:v>
                </c:pt>
                <c:pt idx="90">
                  <c:v>2740.32</c:v>
                </c:pt>
                <c:pt idx="91">
                  <c:v>2717.64</c:v>
                </c:pt>
                <c:pt idx="92">
                  <c:v>2690.64</c:v>
                </c:pt>
                <c:pt idx="93">
                  <c:v>2661.84</c:v>
                </c:pt>
                <c:pt idx="94">
                  <c:v>2657.52</c:v>
                </c:pt>
                <c:pt idx="95">
                  <c:v>2637.72</c:v>
                </c:pt>
              </c:numCache>
            </c:numRef>
          </c:val>
          <c:smooth val="0"/>
        </c:ser>
        <c:ser>
          <c:idx val="204"/>
          <c:order val="203"/>
          <c:tx>
            <c:strRef>
              <c:f>'Energy Data'!$GX$104</c:f>
              <c:strCache>
                <c:ptCount val="1"/>
                <c:pt idx="0">
                  <c:v>12/22/2016</c:v>
                </c:pt>
              </c:strCache>
            </c:strRef>
          </c:tx>
          <c:spPr>
            <a:ln w="34925" cap="rnd">
              <a:solidFill>
                <a:schemeClr val="accent1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Data'!$GX$105:$GX$200</c:f>
              <c:numCache>
                <c:formatCode>General</c:formatCode>
                <c:ptCount val="96"/>
                <c:pt idx="0">
                  <c:v>2626.02</c:v>
                </c:pt>
                <c:pt idx="1">
                  <c:v>2620.8000000000002</c:v>
                </c:pt>
                <c:pt idx="2">
                  <c:v>2614.5</c:v>
                </c:pt>
                <c:pt idx="3">
                  <c:v>2586.96</c:v>
                </c:pt>
                <c:pt idx="4">
                  <c:v>2562.66</c:v>
                </c:pt>
                <c:pt idx="5">
                  <c:v>2576.16</c:v>
                </c:pt>
                <c:pt idx="6">
                  <c:v>2560.5</c:v>
                </c:pt>
                <c:pt idx="7">
                  <c:v>2567.34</c:v>
                </c:pt>
                <c:pt idx="8">
                  <c:v>2579.2199999999998</c:v>
                </c:pt>
                <c:pt idx="9">
                  <c:v>2585.6999999999998</c:v>
                </c:pt>
                <c:pt idx="10">
                  <c:v>2576.16</c:v>
                </c:pt>
                <c:pt idx="11">
                  <c:v>2572.56</c:v>
                </c:pt>
                <c:pt idx="12">
                  <c:v>2571.84</c:v>
                </c:pt>
                <c:pt idx="13">
                  <c:v>2591.8200000000002</c:v>
                </c:pt>
                <c:pt idx="14">
                  <c:v>2593.62</c:v>
                </c:pt>
                <c:pt idx="15">
                  <c:v>2591.2800000000002</c:v>
                </c:pt>
                <c:pt idx="16">
                  <c:v>2599.56</c:v>
                </c:pt>
                <c:pt idx="17">
                  <c:v>2592.54</c:v>
                </c:pt>
                <c:pt idx="18">
                  <c:v>2600.46</c:v>
                </c:pt>
                <c:pt idx="19">
                  <c:v>2610</c:v>
                </c:pt>
                <c:pt idx="20">
                  <c:v>2623.68</c:v>
                </c:pt>
                <c:pt idx="21">
                  <c:v>2680.02</c:v>
                </c:pt>
                <c:pt idx="22">
                  <c:v>2762.28</c:v>
                </c:pt>
                <c:pt idx="23">
                  <c:v>2760.84</c:v>
                </c:pt>
                <c:pt idx="24">
                  <c:v>2797.56</c:v>
                </c:pt>
                <c:pt idx="25">
                  <c:v>2948.4</c:v>
                </c:pt>
                <c:pt idx="26">
                  <c:v>3121.2</c:v>
                </c:pt>
                <c:pt idx="27">
                  <c:v>3122.46</c:v>
                </c:pt>
                <c:pt idx="28">
                  <c:v>3157.56</c:v>
                </c:pt>
                <c:pt idx="29">
                  <c:v>3164.94</c:v>
                </c:pt>
                <c:pt idx="30">
                  <c:v>3179.34</c:v>
                </c:pt>
                <c:pt idx="31">
                  <c:v>3324.06</c:v>
                </c:pt>
                <c:pt idx="32">
                  <c:v>3432.6</c:v>
                </c:pt>
                <c:pt idx="33">
                  <c:v>3508.1999999999994</c:v>
                </c:pt>
                <c:pt idx="34">
                  <c:v>3587.0399999999995</c:v>
                </c:pt>
                <c:pt idx="35">
                  <c:v>3595.14</c:v>
                </c:pt>
                <c:pt idx="36">
                  <c:v>3648.9599999999996</c:v>
                </c:pt>
                <c:pt idx="37">
                  <c:v>3659.94</c:v>
                </c:pt>
                <c:pt idx="38">
                  <c:v>3722.22</c:v>
                </c:pt>
                <c:pt idx="39">
                  <c:v>3714.84</c:v>
                </c:pt>
                <c:pt idx="40">
                  <c:v>3718.44</c:v>
                </c:pt>
                <c:pt idx="41">
                  <c:v>3710.3400000000006</c:v>
                </c:pt>
                <c:pt idx="42">
                  <c:v>3730.4999999999995</c:v>
                </c:pt>
                <c:pt idx="43">
                  <c:v>3750.1199999999994</c:v>
                </c:pt>
                <c:pt idx="44">
                  <c:v>3756.7800000000007</c:v>
                </c:pt>
                <c:pt idx="45">
                  <c:v>3781.8</c:v>
                </c:pt>
                <c:pt idx="46">
                  <c:v>3780.72</c:v>
                </c:pt>
                <c:pt idx="47">
                  <c:v>3800.1600000000003</c:v>
                </c:pt>
                <c:pt idx="48">
                  <c:v>3814.02</c:v>
                </c:pt>
                <c:pt idx="49">
                  <c:v>3812.0399999999995</c:v>
                </c:pt>
                <c:pt idx="50">
                  <c:v>3775.14</c:v>
                </c:pt>
                <c:pt idx="51">
                  <c:v>3777.3</c:v>
                </c:pt>
                <c:pt idx="52">
                  <c:v>3772.44</c:v>
                </c:pt>
                <c:pt idx="53">
                  <c:v>3812.4</c:v>
                </c:pt>
                <c:pt idx="54">
                  <c:v>3827.88</c:v>
                </c:pt>
                <c:pt idx="55">
                  <c:v>3820.32</c:v>
                </c:pt>
                <c:pt idx="56">
                  <c:v>3836.16</c:v>
                </c:pt>
                <c:pt idx="57">
                  <c:v>3834.9</c:v>
                </c:pt>
                <c:pt idx="58">
                  <c:v>3899.3399999999997</c:v>
                </c:pt>
                <c:pt idx="59">
                  <c:v>3849.12</c:v>
                </c:pt>
                <c:pt idx="60">
                  <c:v>3844.8</c:v>
                </c:pt>
                <c:pt idx="61">
                  <c:v>3829.14</c:v>
                </c:pt>
                <c:pt idx="62">
                  <c:v>3826.44</c:v>
                </c:pt>
                <c:pt idx="63">
                  <c:v>3798.7200000000003</c:v>
                </c:pt>
                <c:pt idx="64">
                  <c:v>3784.5</c:v>
                </c:pt>
                <c:pt idx="65">
                  <c:v>3767.4</c:v>
                </c:pt>
                <c:pt idx="66">
                  <c:v>3726</c:v>
                </c:pt>
                <c:pt idx="67">
                  <c:v>3674.88</c:v>
                </c:pt>
                <c:pt idx="68">
                  <c:v>3607.92</c:v>
                </c:pt>
                <c:pt idx="69">
                  <c:v>3549.42</c:v>
                </c:pt>
                <c:pt idx="70">
                  <c:v>3477.96</c:v>
                </c:pt>
                <c:pt idx="71">
                  <c:v>3437.9999999999995</c:v>
                </c:pt>
                <c:pt idx="72">
                  <c:v>3425.58</c:v>
                </c:pt>
                <c:pt idx="73">
                  <c:v>3372.3</c:v>
                </c:pt>
                <c:pt idx="74">
                  <c:v>3355.56</c:v>
                </c:pt>
                <c:pt idx="75">
                  <c:v>3315.6</c:v>
                </c:pt>
                <c:pt idx="76">
                  <c:v>3287.34</c:v>
                </c:pt>
                <c:pt idx="77">
                  <c:v>3258.36</c:v>
                </c:pt>
                <c:pt idx="78">
                  <c:v>3230.46</c:v>
                </c:pt>
                <c:pt idx="79">
                  <c:v>3211.74</c:v>
                </c:pt>
                <c:pt idx="80">
                  <c:v>3213.72</c:v>
                </c:pt>
                <c:pt idx="81">
                  <c:v>3177.9</c:v>
                </c:pt>
                <c:pt idx="82">
                  <c:v>3154.14</c:v>
                </c:pt>
                <c:pt idx="83">
                  <c:v>3175.38</c:v>
                </c:pt>
                <c:pt idx="84">
                  <c:v>3157.38</c:v>
                </c:pt>
                <c:pt idx="85">
                  <c:v>3154.86</c:v>
                </c:pt>
                <c:pt idx="86">
                  <c:v>3132</c:v>
                </c:pt>
                <c:pt idx="87">
                  <c:v>3123.9</c:v>
                </c:pt>
                <c:pt idx="88">
                  <c:v>3086.28</c:v>
                </c:pt>
                <c:pt idx="89">
                  <c:v>3026.88</c:v>
                </c:pt>
                <c:pt idx="90">
                  <c:v>3001.14</c:v>
                </c:pt>
                <c:pt idx="91">
                  <c:v>3003.66</c:v>
                </c:pt>
                <c:pt idx="92">
                  <c:v>2967.48</c:v>
                </c:pt>
                <c:pt idx="93">
                  <c:v>2936.16</c:v>
                </c:pt>
                <c:pt idx="94">
                  <c:v>2917.8</c:v>
                </c:pt>
                <c:pt idx="95">
                  <c:v>2908.08</c:v>
                </c:pt>
              </c:numCache>
            </c:numRef>
          </c:val>
          <c:smooth val="0"/>
        </c:ser>
        <c:ser>
          <c:idx val="205"/>
          <c:order val="204"/>
          <c:tx>
            <c:strRef>
              <c:f>'Energy Data'!$GY$104</c:f>
              <c:strCache>
                <c:ptCount val="1"/>
                <c:pt idx="0">
                  <c:v>23-Dec</c:v>
                </c:pt>
              </c:strCache>
            </c:strRef>
          </c:tx>
          <c:spPr>
            <a:ln w="34925" cap="rnd">
              <a:solidFill>
                <a:schemeClr val="accent2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Data'!$GY$105:$GY$200</c:f>
              <c:numCache>
                <c:formatCode>General</c:formatCode>
                <c:ptCount val="96"/>
                <c:pt idx="0">
                  <c:v>2862.18</c:v>
                </c:pt>
                <c:pt idx="1">
                  <c:v>2855.16</c:v>
                </c:pt>
                <c:pt idx="2">
                  <c:v>2857.68</c:v>
                </c:pt>
                <c:pt idx="3">
                  <c:v>2853.54</c:v>
                </c:pt>
                <c:pt idx="4">
                  <c:v>2851.74</c:v>
                </c:pt>
                <c:pt idx="5">
                  <c:v>2831.4</c:v>
                </c:pt>
                <c:pt idx="6">
                  <c:v>2804.58</c:v>
                </c:pt>
                <c:pt idx="7">
                  <c:v>2807.64</c:v>
                </c:pt>
                <c:pt idx="8">
                  <c:v>2818.44</c:v>
                </c:pt>
                <c:pt idx="9">
                  <c:v>2786.22</c:v>
                </c:pt>
                <c:pt idx="10">
                  <c:v>2809.98</c:v>
                </c:pt>
                <c:pt idx="11">
                  <c:v>2803.68</c:v>
                </c:pt>
                <c:pt idx="12">
                  <c:v>2789.64</c:v>
                </c:pt>
                <c:pt idx="13">
                  <c:v>2788.02</c:v>
                </c:pt>
                <c:pt idx="14">
                  <c:v>2787.48</c:v>
                </c:pt>
                <c:pt idx="15">
                  <c:v>2791.8</c:v>
                </c:pt>
                <c:pt idx="16">
                  <c:v>2805.3</c:v>
                </c:pt>
                <c:pt idx="17">
                  <c:v>2797.74</c:v>
                </c:pt>
                <c:pt idx="18">
                  <c:v>2802.06</c:v>
                </c:pt>
                <c:pt idx="19">
                  <c:v>2785.5</c:v>
                </c:pt>
                <c:pt idx="20">
                  <c:v>2793.78</c:v>
                </c:pt>
                <c:pt idx="21">
                  <c:v>2829.96</c:v>
                </c:pt>
                <c:pt idx="22">
                  <c:v>2925.36</c:v>
                </c:pt>
                <c:pt idx="23">
                  <c:v>2938.5</c:v>
                </c:pt>
                <c:pt idx="24">
                  <c:v>2958.3</c:v>
                </c:pt>
                <c:pt idx="25">
                  <c:v>3117.78</c:v>
                </c:pt>
                <c:pt idx="26">
                  <c:v>3263.04</c:v>
                </c:pt>
                <c:pt idx="27">
                  <c:v>3248.1</c:v>
                </c:pt>
                <c:pt idx="28">
                  <c:v>3263.4</c:v>
                </c:pt>
                <c:pt idx="29">
                  <c:v>3266.28</c:v>
                </c:pt>
                <c:pt idx="30">
                  <c:v>3255.12</c:v>
                </c:pt>
                <c:pt idx="31">
                  <c:v>3254.58</c:v>
                </c:pt>
                <c:pt idx="32">
                  <c:v>3300.84</c:v>
                </c:pt>
                <c:pt idx="33">
                  <c:v>3384.36</c:v>
                </c:pt>
                <c:pt idx="34">
                  <c:v>3425.2199999999993</c:v>
                </c:pt>
                <c:pt idx="35">
                  <c:v>3495.96</c:v>
                </c:pt>
                <c:pt idx="36">
                  <c:v>3536.28</c:v>
                </c:pt>
                <c:pt idx="37">
                  <c:v>3577.86</c:v>
                </c:pt>
                <c:pt idx="38">
                  <c:v>3627.1800000000003</c:v>
                </c:pt>
                <c:pt idx="39">
                  <c:v>3645.18</c:v>
                </c:pt>
                <c:pt idx="40">
                  <c:v>3620.3400000000006</c:v>
                </c:pt>
                <c:pt idx="41">
                  <c:v>3640.68</c:v>
                </c:pt>
                <c:pt idx="42">
                  <c:v>3665.6999999999994</c:v>
                </c:pt>
                <c:pt idx="43">
                  <c:v>3555</c:v>
                </c:pt>
                <c:pt idx="44">
                  <c:v>3535.0199999999995</c:v>
                </c:pt>
                <c:pt idx="45">
                  <c:v>3551.4000000000005</c:v>
                </c:pt>
                <c:pt idx="46">
                  <c:v>3547.2600000000007</c:v>
                </c:pt>
                <c:pt idx="47">
                  <c:v>3555.72</c:v>
                </c:pt>
                <c:pt idx="48">
                  <c:v>3648.9599999999996</c:v>
                </c:pt>
                <c:pt idx="49">
                  <c:v>3738.06</c:v>
                </c:pt>
                <c:pt idx="50">
                  <c:v>3756.06</c:v>
                </c:pt>
                <c:pt idx="51">
                  <c:v>3760.7400000000002</c:v>
                </c:pt>
                <c:pt idx="52">
                  <c:v>3754.08</c:v>
                </c:pt>
                <c:pt idx="53">
                  <c:v>3767.4</c:v>
                </c:pt>
                <c:pt idx="54">
                  <c:v>3813.12</c:v>
                </c:pt>
                <c:pt idx="55">
                  <c:v>3830.76</c:v>
                </c:pt>
                <c:pt idx="56">
                  <c:v>3848.0400000000004</c:v>
                </c:pt>
                <c:pt idx="57">
                  <c:v>3809.7</c:v>
                </c:pt>
                <c:pt idx="58">
                  <c:v>3809.88</c:v>
                </c:pt>
                <c:pt idx="59">
                  <c:v>3766.68</c:v>
                </c:pt>
                <c:pt idx="60">
                  <c:v>3769.3800000000006</c:v>
                </c:pt>
                <c:pt idx="61">
                  <c:v>3752.4600000000005</c:v>
                </c:pt>
                <c:pt idx="62">
                  <c:v>3721.5000000000005</c:v>
                </c:pt>
                <c:pt idx="63">
                  <c:v>3700.8</c:v>
                </c:pt>
                <c:pt idx="64">
                  <c:v>3668.0400000000004</c:v>
                </c:pt>
                <c:pt idx="65">
                  <c:v>3653.0999999999995</c:v>
                </c:pt>
                <c:pt idx="66">
                  <c:v>3623.5799999999995</c:v>
                </c:pt>
                <c:pt idx="67">
                  <c:v>3582</c:v>
                </c:pt>
                <c:pt idx="68">
                  <c:v>3523.8599999999997</c:v>
                </c:pt>
                <c:pt idx="69">
                  <c:v>3457.6199999999994</c:v>
                </c:pt>
                <c:pt idx="70">
                  <c:v>3411</c:v>
                </c:pt>
                <c:pt idx="71">
                  <c:v>3382.92</c:v>
                </c:pt>
                <c:pt idx="72">
                  <c:v>3391.74</c:v>
                </c:pt>
                <c:pt idx="73">
                  <c:v>3370.5</c:v>
                </c:pt>
                <c:pt idx="74">
                  <c:v>3348</c:v>
                </c:pt>
                <c:pt idx="75">
                  <c:v>3315.78</c:v>
                </c:pt>
                <c:pt idx="76">
                  <c:v>3289.32</c:v>
                </c:pt>
                <c:pt idx="77">
                  <c:v>3238.74</c:v>
                </c:pt>
                <c:pt idx="78">
                  <c:v>3203.64</c:v>
                </c:pt>
                <c:pt idx="79">
                  <c:v>3212.1</c:v>
                </c:pt>
                <c:pt idx="80">
                  <c:v>3207.42</c:v>
                </c:pt>
                <c:pt idx="81">
                  <c:v>3186.54</c:v>
                </c:pt>
                <c:pt idx="82">
                  <c:v>3192.84</c:v>
                </c:pt>
                <c:pt idx="83">
                  <c:v>3174.3</c:v>
                </c:pt>
                <c:pt idx="84">
                  <c:v>3138.3</c:v>
                </c:pt>
                <c:pt idx="85">
                  <c:v>3106.44</c:v>
                </c:pt>
                <c:pt idx="86">
                  <c:v>3072.06</c:v>
                </c:pt>
                <c:pt idx="87">
                  <c:v>3037.5</c:v>
                </c:pt>
                <c:pt idx="88">
                  <c:v>3039.48</c:v>
                </c:pt>
                <c:pt idx="89">
                  <c:v>2995.56</c:v>
                </c:pt>
                <c:pt idx="90">
                  <c:v>2977.38</c:v>
                </c:pt>
                <c:pt idx="91">
                  <c:v>2962.8</c:v>
                </c:pt>
                <c:pt idx="92">
                  <c:v>2920.68</c:v>
                </c:pt>
                <c:pt idx="93">
                  <c:v>2885.4</c:v>
                </c:pt>
                <c:pt idx="94">
                  <c:v>2869.2</c:v>
                </c:pt>
                <c:pt idx="95">
                  <c:v>2850.84</c:v>
                </c:pt>
              </c:numCache>
            </c:numRef>
          </c:val>
          <c:smooth val="0"/>
        </c:ser>
        <c:ser>
          <c:idx val="206"/>
          <c:order val="205"/>
          <c:tx>
            <c:strRef>
              <c:f>'Energy Data'!$GZ$104</c:f>
              <c:strCache>
                <c:ptCount val="1"/>
                <c:pt idx="0">
                  <c:v>24-Dec</c:v>
                </c:pt>
              </c:strCache>
            </c:strRef>
          </c:tx>
          <c:spPr>
            <a:ln w="34925" cap="rnd">
              <a:solidFill>
                <a:schemeClr val="accent3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Data'!$GZ$105:$GZ$200</c:f>
              <c:numCache>
                <c:formatCode>General</c:formatCode>
                <c:ptCount val="96"/>
                <c:pt idx="0">
                  <c:v>2826.54</c:v>
                </c:pt>
                <c:pt idx="1">
                  <c:v>2823.84</c:v>
                </c:pt>
                <c:pt idx="2">
                  <c:v>2822.58</c:v>
                </c:pt>
                <c:pt idx="3">
                  <c:v>2790.72</c:v>
                </c:pt>
                <c:pt idx="4">
                  <c:v>2794.32</c:v>
                </c:pt>
                <c:pt idx="5">
                  <c:v>2768.76</c:v>
                </c:pt>
                <c:pt idx="6">
                  <c:v>2759.58</c:v>
                </c:pt>
                <c:pt idx="7">
                  <c:v>2771.1</c:v>
                </c:pt>
                <c:pt idx="8">
                  <c:v>2766.6</c:v>
                </c:pt>
                <c:pt idx="9">
                  <c:v>2769.66</c:v>
                </c:pt>
                <c:pt idx="10">
                  <c:v>2745.18</c:v>
                </c:pt>
                <c:pt idx="11">
                  <c:v>2751.84</c:v>
                </c:pt>
                <c:pt idx="12">
                  <c:v>2741.94</c:v>
                </c:pt>
                <c:pt idx="13">
                  <c:v>2746.08</c:v>
                </c:pt>
                <c:pt idx="14">
                  <c:v>2757.78</c:v>
                </c:pt>
                <c:pt idx="15">
                  <c:v>2746.26</c:v>
                </c:pt>
                <c:pt idx="16">
                  <c:v>2747.34</c:v>
                </c:pt>
                <c:pt idx="17">
                  <c:v>2752.92</c:v>
                </c:pt>
                <c:pt idx="18">
                  <c:v>2758.5</c:v>
                </c:pt>
                <c:pt idx="19">
                  <c:v>2761.74</c:v>
                </c:pt>
                <c:pt idx="20">
                  <c:v>2760.48</c:v>
                </c:pt>
                <c:pt idx="21">
                  <c:v>2787.48</c:v>
                </c:pt>
                <c:pt idx="22">
                  <c:v>2838.42</c:v>
                </c:pt>
                <c:pt idx="23">
                  <c:v>2861.64</c:v>
                </c:pt>
                <c:pt idx="24">
                  <c:v>2854.98</c:v>
                </c:pt>
                <c:pt idx="25">
                  <c:v>2849.58</c:v>
                </c:pt>
                <c:pt idx="26">
                  <c:v>2852.46</c:v>
                </c:pt>
                <c:pt idx="27">
                  <c:v>2874.78</c:v>
                </c:pt>
                <c:pt idx="28">
                  <c:v>2876.4</c:v>
                </c:pt>
                <c:pt idx="29">
                  <c:v>2828.7</c:v>
                </c:pt>
                <c:pt idx="30">
                  <c:v>2840.04</c:v>
                </c:pt>
                <c:pt idx="31">
                  <c:v>2831.04</c:v>
                </c:pt>
                <c:pt idx="32">
                  <c:v>2799.54</c:v>
                </c:pt>
                <c:pt idx="33">
                  <c:v>2860.2</c:v>
                </c:pt>
                <c:pt idx="34">
                  <c:v>2850.3</c:v>
                </c:pt>
                <c:pt idx="35">
                  <c:v>2843.1</c:v>
                </c:pt>
                <c:pt idx="36">
                  <c:v>2865.96</c:v>
                </c:pt>
                <c:pt idx="37">
                  <c:v>2880</c:v>
                </c:pt>
                <c:pt idx="38">
                  <c:v>2869.74</c:v>
                </c:pt>
                <c:pt idx="39">
                  <c:v>2898.18</c:v>
                </c:pt>
                <c:pt idx="40">
                  <c:v>2909.88</c:v>
                </c:pt>
                <c:pt idx="41">
                  <c:v>2898.54</c:v>
                </c:pt>
                <c:pt idx="42">
                  <c:v>2909.52</c:v>
                </c:pt>
                <c:pt idx="43">
                  <c:v>2902.86</c:v>
                </c:pt>
                <c:pt idx="44">
                  <c:v>2907</c:v>
                </c:pt>
                <c:pt idx="45">
                  <c:v>2930.04</c:v>
                </c:pt>
                <c:pt idx="46">
                  <c:v>2946.06</c:v>
                </c:pt>
                <c:pt idx="47">
                  <c:v>2951.64</c:v>
                </c:pt>
                <c:pt idx="48">
                  <c:v>2949.3</c:v>
                </c:pt>
                <c:pt idx="49">
                  <c:v>2928.24</c:v>
                </c:pt>
                <c:pt idx="50">
                  <c:v>2913.66</c:v>
                </c:pt>
                <c:pt idx="51">
                  <c:v>2923.56</c:v>
                </c:pt>
                <c:pt idx="52">
                  <c:v>2939.58</c:v>
                </c:pt>
                <c:pt idx="53">
                  <c:v>2921.58</c:v>
                </c:pt>
                <c:pt idx="54">
                  <c:v>2916</c:v>
                </c:pt>
                <c:pt idx="55">
                  <c:v>2919.96</c:v>
                </c:pt>
                <c:pt idx="56">
                  <c:v>2934.36</c:v>
                </c:pt>
                <c:pt idx="57">
                  <c:v>2942.1</c:v>
                </c:pt>
                <c:pt idx="58">
                  <c:v>2932.74</c:v>
                </c:pt>
                <c:pt idx="59">
                  <c:v>2930.94</c:v>
                </c:pt>
                <c:pt idx="60">
                  <c:v>2937.24</c:v>
                </c:pt>
                <c:pt idx="61">
                  <c:v>2952</c:v>
                </c:pt>
                <c:pt idx="62">
                  <c:v>2939.4</c:v>
                </c:pt>
                <c:pt idx="63">
                  <c:v>2952.72</c:v>
                </c:pt>
                <c:pt idx="64">
                  <c:v>2959.74</c:v>
                </c:pt>
                <c:pt idx="65">
                  <c:v>2938.14</c:v>
                </c:pt>
                <c:pt idx="66">
                  <c:v>2952.9</c:v>
                </c:pt>
                <c:pt idx="67">
                  <c:v>2934.9</c:v>
                </c:pt>
                <c:pt idx="68">
                  <c:v>2897.1</c:v>
                </c:pt>
                <c:pt idx="69">
                  <c:v>2864.7</c:v>
                </c:pt>
                <c:pt idx="70">
                  <c:v>2814.84</c:v>
                </c:pt>
                <c:pt idx="71">
                  <c:v>2813.4</c:v>
                </c:pt>
                <c:pt idx="72">
                  <c:v>2832.12</c:v>
                </c:pt>
                <c:pt idx="73">
                  <c:v>2856.24</c:v>
                </c:pt>
                <c:pt idx="74">
                  <c:v>2852.28</c:v>
                </c:pt>
                <c:pt idx="75">
                  <c:v>2865.24</c:v>
                </c:pt>
                <c:pt idx="76">
                  <c:v>2874.6</c:v>
                </c:pt>
                <c:pt idx="77">
                  <c:v>2856.6</c:v>
                </c:pt>
                <c:pt idx="78">
                  <c:v>2833.38</c:v>
                </c:pt>
                <c:pt idx="79">
                  <c:v>2844.54</c:v>
                </c:pt>
                <c:pt idx="80">
                  <c:v>2848.14</c:v>
                </c:pt>
                <c:pt idx="81">
                  <c:v>2853.18</c:v>
                </c:pt>
                <c:pt idx="82">
                  <c:v>2836.8</c:v>
                </c:pt>
                <c:pt idx="83">
                  <c:v>2829.24</c:v>
                </c:pt>
                <c:pt idx="84">
                  <c:v>2847.6</c:v>
                </c:pt>
                <c:pt idx="85">
                  <c:v>2835.54</c:v>
                </c:pt>
                <c:pt idx="86">
                  <c:v>2812.32</c:v>
                </c:pt>
                <c:pt idx="87">
                  <c:v>2800.62</c:v>
                </c:pt>
                <c:pt idx="88">
                  <c:v>2778.66</c:v>
                </c:pt>
                <c:pt idx="89">
                  <c:v>2776.5</c:v>
                </c:pt>
                <c:pt idx="90">
                  <c:v>2780.1</c:v>
                </c:pt>
                <c:pt idx="91">
                  <c:v>2785.68</c:v>
                </c:pt>
                <c:pt idx="92">
                  <c:v>2761.02</c:v>
                </c:pt>
                <c:pt idx="93">
                  <c:v>2750.4</c:v>
                </c:pt>
                <c:pt idx="94">
                  <c:v>2743.56</c:v>
                </c:pt>
                <c:pt idx="95">
                  <c:v>2730.42</c:v>
                </c:pt>
              </c:numCache>
            </c:numRef>
          </c:val>
          <c:smooth val="0"/>
        </c:ser>
        <c:ser>
          <c:idx val="207"/>
          <c:order val="206"/>
          <c:tx>
            <c:strRef>
              <c:f>'Energy Data'!$HA$104</c:f>
              <c:strCache>
                <c:ptCount val="1"/>
                <c:pt idx="0">
                  <c:v>12/25/2016</c:v>
                </c:pt>
              </c:strCache>
            </c:strRef>
          </c:tx>
          <c:spPr>
            <a:ln w="34925" cap="rnd">
              <a:solidFill>
                <a:schemeClr val="accent4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Data'!$HA$105:$HA$200</c:f>
              <c:numCache>
                <c:formatCode>General</c:formatCode>
                <c:ptCount val="96"/>
                <c:pt idx="0">
                  <c:v>2735.28</c:v>
                </c:pt>
                <c:pt idx="1">
                  <c:v>2734.02</c:v>
                </c:pt>
                <c:pt idx="2">
                  <c:v>2743.38</c:v>
                </c:pt>
                <c:pt idx="3">
                  <c:v>2727.54</c:v>
                </c:pt>
                <c:pt idx="4">
                  <c:v>2718.9</c:v>
                </c:pt>
                <c:pt idx="5">
                  <c:v>2717.28</c:v>
                </c:pt>
                <c:pt idx="6">
                  <c:v>2705.58</c:v>
                </c:pt>
                <c:pt idx="7">
                  <c:v>2682.54</c:v>
                </c:pt>
                <c:pt idx="8">
                  <c:v>2689.56</c:v>
                </c:pt>
                <c:pt idx="9">
                  <c:v>2707.74</c:v>
                </c:pt>
                <c:pt idx="10">
                  <c:v>2707.2</c:v>
                </c:pt>
                <c:pt idx="11">
                  <c:v>2698.38</c:v>
                </c:pt>
                <c:pt idx="12">
                  <c:v>2703.42</c:v>
                </c:pt>
                <c:pt idx="13">
                  <c:v>2672.64</c:v>
                </c:pt>
                <c:pt idx="14">
                  <c:v>2673.18</c:v>
                </c:pt>
                <c:pt idx="15">
                  <c:v>2678.04</c:v>
                </c:pt>
                <c:pt idx="16">
                  <c:v>2673.72</c:v>
                </c:pt>
                <c:pt idx="17">
                  <c:v>2678.04</c:v>
                </c:pt>
                <c:pt idx="18">
                  <c:v>2684.16</c:v>
                </c:pt>
                <c:pt idx="19">
                  <c:v>2692.8</c:v>
                </c:pt>
                <c:pt idx="20">
                  <c:v>2699.82</c:v>
                </c:pt>
                <c:pt idx="21">
                  <c:v>2763.18</c:v>
                </c:pt>
                <c:pt idx="22">
                  <c:v>2795.04</c:v>
                </c:pt>
                <c:pt idx="23">
                  <c:v>2812.68</c:v>
                </c:pt>
                <c:pt idx="24">
                  <c:v>2813.58</c:v>
                </c:pt>
                <c:pt idx="25">
                  <c:v>2860.56</c:v>
                </c:pt>
                <c:pt idx="26">
                  <c:v>2891.88</c:v>
                </c:pt>
                <c:pt idx="27">
                  <c:v>2896.02</c:v>
                </c:pt>
                <c:pt idx="28">
                  <c:v>2885.4</c:v>
                </c:pt>
                <c:pt idx="29">
                  <c:v>2858.4</c:v>
                </c:pt>
                <c:pt idx="30">
                  <c:v>2851.38</c:v>
                </c:pt>
                <c:pt idx="31">
                  <c:v>2837.52</c:v>
                </c:pt>
                <c:pt idx="32">
                  <c:v>2816.1</c:v>
                </c:pt>
                <c:pt idx="33">
                  <c:v>2859.66</c:v>
                </c:pt>
                <c:pt idx="34">
                  <c:v>2860.56</c:v>
                </c:pt>
                <c:pt idx="35">
                  <c:v>2869.56</c:v>
                </c:pt>
                <c:pt idx="36">
                  <c:v>2860.2</c:v>
                </c:pt>
                <c:pt idx="37">
                  <c:v>2875.68</c:v>
                </c:pt>
                <c:pt idx="38">
                  <c:v>2905.2</c:v>
                </c:pt>
                <c:pt idx="39">
                  <c:v>2915.64</c:v>
                </c:pt>
                <c:pt idx="40">
                  <c:v>2918.16</c:v>
                </c:pt>
                <c:pt idx="41">
                  <c:v>2900.52</c:v>
                </c:pt>
                <c:pt idx="42">
                  <c:v>2903.76</c:v>
                </c:pt>
                <c:pt idx="43">
                  <c:v>2907.36</c:v>
                </c:pt>
                <c:pt idx="44">
                  <c:v>2931.12</c:v>
                </c:pt>
                <c:pt idx="45">
                  <c:v>2916</c:v>
                </c:pt>
                <c:pt idx="46">
                  <c:v>2932.56</c:v>
                </c:pt>
                <c:pt idx="47">
                  <c:v>2920.14</c:v>
                </c:pt>
                <c:pt idx="48">
                  <c:v>2923.74</c:v>
                </c:pt>
                <c:pt idx="49">
                  <c:v>2927.16</c:v>
                </c:pt>
                <c:pt idx="50">
                  <c:v>2928.42</c:v>
                </c:pt>
                <c:pt idx="51">
                  <c:v>2923.74</c:v>
                </c:pt>
                <c:pt idx="52">
                  <c:v>2936.34</c:v>
                </c:pt>
                <c:pt idx="53">
                  <c:v>2950.38</c:v>
                </c:pt>
                <c:pt idx="54">
                  <c:v>2951.28</c:v>
                </c:pt>
                <c:pt idx="55">
                  <c:v>2926.62</c:v>
                </c:pt>
                <c:pt idx="56">
                  <c:v>2937.78</c:v>
                </c:pt>
                <c:pt idx="57">
                  <c:v>2944.44</c:v>
                </c:pt>
                <c:pt idx="58">
                  <c:v>2937.96</c:v>
                </c:pt>
                <c:pt idx="59">
                  <c:v>2941.2</c:v>
                </c:pt>
                <c:pt idx="60">
                  <c:v>2922.84</c:v>
                </c:pt>
                <c:pt idx="61">
                  <c:v>2928.42</c:v>
                </c:pt>
                <c:pt idx="62">
                  <c:v>2906.1</c:v>
                </c:pt>
                <c:pt idx="63">
                  <c:v>2907.9</c:v>
                </c:pt>
                <c:pt idx="64">
                  <c:v>2910.24</c:v>
                </c:pt>
                <c:pt idx="65">
                  <c:v>2891.52</c:v>
                </c:pt>
                <c:pt idx="66">
                  <c:v>2896.74</c:v>
                </c:pt>
                <c:pt idx="67">
                  <c:v>2902.14</c:v>
                </c:pt>
                <c:pt idx="68">
                  <c:v>2866.86</c:v>
                </c:pt>
                <c:pt idx="69">
                  <c:v>2861.1</c:v>
                </c:pt>
                <c:pt idx="70">
                  <c:v>2858.94</c:v>
                </c:pt>
                <c:pt idx="71">
                  <c:v>2877.48</c:v>
                </c:pt>
                <c:pt idx="72">
                  <c:v>2891.16</c:v>
                </c:pt>
                <c:pt idx="73">
                  <c:v>2927.7</c:v>
                </c:pt>
                <c:pt idx="74">
                  <c:v>2927.34</c:v>
                </c:pt>
                <c:pt idx="75">
                  <c:v>2933.46</c:v>
                </c:pt>
                <c:pt idx="76">
                  <c:v>2921.4</c:v>
                </c:pt>
                <c:pt idx="77">
                  <c:v>2908.44</c:v>
                </c:pt>
                <c:pt idx="78">
                  <c:v>2875.68</c:v>
                </c:pt>
                <c:pt idx="79">
                  <c:v>2880.18</c:v>
                </c:pt>
                <c:pt idx="80">
                  <c:v>2887.02</c:v>
                </c:pt>
                <c:pt idx="81">
                  <c:v>2869.56</c:v>
                </c:pt>
                <c:pt idx="82">
                  <c:v>2860.74</c:v>
                </c:pt>
                <c:pt idx="83">
                  <c:v>2821.5</c:v>
                </c:pt>
                <c:pt idx="84">
                  <c:v>2822.58</c:v>
                </c:pt>
                <c:pt idx="85">
                  <c:v>2815.2</c:v>
                </c:pt>
                <c:pt idx="86">
                  <c:v>2791.26</c:v>
                </c:pt>
                <c:pt idx="87">
                  <c:v>2786.94</c:v>
                </c:pt>
                <c:pt idx="88">
                  <c:v>2800.08</c:v>
                </c:pt>
                <c:pt idx="89">
                  <c:v>2815.74</c:v>
                </c:pt>
                <c:pt idx="90">
                  <c:v>2789.82</c:v>
                </c:pt>
                <c:pt idx="91">
                  <c:v>2782.26</c:v>
                </c:pt>
                <c:pt idx="92">
                  <c:v>2784.24</c:v>
                </c:pt>
                <c:pt idx="93">
                  <c:v>2768.76</c:v>
                </c:pt>
                <c:pt idx="94">
                  <c:v>2751.12</c:v>
                </c:pt>
                <c:pt idx="95">
                  <c:v>2757.96</c:v>
                </c:pt>
              </c:numCache>
            </c:numRef>
          </c:val>
          <c:smooth val="0"/>
        </c:ser>
        <c:ser>
          <c:idx val="208"/>
          <c:order val="207"/>
          <c:tx>
            <c:strRef>
              <c:f>'Energy Data'!$HB$104</c:f>
              <c:strCache>
                <c:ptCount val="1"/>
                <c:pt idx="0">
                  <c:v>12/26/2016</c:v>
                </c:pt>
              </c:strCache>
            </c:strRef>
          </c:tx>
          <c:spPr>
            <a:ln w="34925" cap="rnd">
              <a:solidFill>
                <a:schemeClr val="accent5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Data'!$HB$105:$HB$200</c:f>
              <c:numCache>
                <c:formatCode>General</c:formatCode>
                <c:ptCount val="96"/>
                <c:pt idx="0">
                  <c:v>2763.72</c:v>
                </c:pt>
                <c:pt idx="1">
                  <c:v>2749.68</c:v>
                </c:pt>
                <c:pt idx="2">
                  <c:v>2750.58</c:v>
                </c:pt>
                <c:pt idx="3">
                  <c:v>2756.52</c:v>
                </c:pt>
                <c:pt idx="4">
                  <c:v>2753.82</c:v>
                </c:pt>
                <c:pt idx="5">
                  <c:v>2739.06</c:v>
                </c:pt>
                <c:pt idx="6">
                  <c:v>2741.58</c:v>
                </c:pt>
                <c:pt idx="7">
                  <c:v>2760.12</c:v>
                </c:pt>
                <c:pt idx="8">
                  <c:v>2761.2</c:v>
                </c:pt>
                <c:pt idx="9">
                  <c:v>2754.72</c:v>
                </c:pt>
                <c:pt idx="10">
                  <c:v>2747.34</c:v>
                </c:pt>
                <c:pt idx="11">
                  <c:v>2752.38</c:v>
                </c:pt>
                <c:pt idx="12">
                  <c:v>2741.04</c:v>
                </c:pt>
                <c:pt idx="13">
                  <c:v>2758.86</c:v>
                </c:pt>
                <c:pt idx="14">
                  <c:v>2795.94</c:v>
                </c:pt>
                <c:pt idx="15">
                  <c:v>2788.92</c:v>
                </c:pt>
                <c:pt idx="16">
                  <c:v>2784.06</c:v>
                </c:pt>
                <c:pt idx="17">
                  <c:v>2781.18</c:v>
                </c:pt>
                <c:pt idx="18">
                  <c:v>2786.58</c:v>
                </c:pt>
                <c:pt idx="19">
                  <c:v>2781.72</c:v>
                </c:pt>
                <c:pt idx="20">
                  <c:v>2783.34</c:v>
                </c:pt>
                <c:pt idx="21">
                  <c:v>2813.94</c:v>
                </c:pt>
                <c:pt idx="22">
                  <c:v>2866.68</c:v>
                </c:pt>
                <c:pt idx="23">
                  <c:v>2930.58</c:v>
                </c:pt>
                <c:pt idx="24">
                  <c:v>2964.6</c:v>
                </c:pt>
                <c:pt idx="25">
                  <c:v>3054.42</c:v>
                </c:pt>
                <c:pt idx="26">
                  <c:v>3114.72</c:v>
                </c:pt>
                <c:pt idx="27">
                  <c:v>3089.7</c:v>
                </c:pt>
                <c:pt idx="28">
                  <c:v>3071.52</c:v>
                </c:pt>
                <c:pt idx="29">
                  <c:v>3014.1</c:v>
                </c:pt>
                <c:pt idx="30">
                  <c:v>3009.6</c:v>
                </c:pt>
                <c:pt idx="31">
                  <c:v>2982.06</c:v>
                </c:pt>
                <c:pt idx="32">
                  <c:v>2969.1</c:v>
                </c:pt>
                <c:pt idx="33">
                  <c:v>2960.64</c:v>
                </c:pt>
                <c:pt idx="34">
                  <c:v>2973.42</c:v>
                </c:pt>
                <c:pt idx="35">
                  <c:v>2956.86</c:v>
                </c:pt>
                <c:pt idx="36">
                  <c:v>2975.76</c:v>
                </c:pt>
                <c:pt idx="37">
                  <c:v>2960.82</c:v>
                </c:pt>
                <c:pt idx="38">
                  <c:v>2956.14</c:v>
                </c:pt>
                <c:pt idx="39">
                  <c:v>2974.5</c:v>
                </c:pt>
                <c:pt idx="40">
                  <c:v>2988</c:v>
                </c:pt>
                <c:pt idx="41">
                  <c:v>2972.7</c:v>
                </c:pt>
                <c:pt idx="42">
                  <c:v>2984.04</c:v>
                </c:pt>
                <c:pt idx="43">
                  <c:v>2961.72</c:v>
                </c:pt>
                <c:pt idx="44">
                  <c:v>2979.54</c:v>
                </c:pt>
                <c:pt idx="45">
                  <c:v>2980.62</c:v>
                </c:pt>
                <c:pt idx="46">
                  <c:v>2989.26</c:v>
                </c:pt>
                <c:pt idx="47">
                  <c:v>3000.6</c:v>
                </c:pt>
                <c:pt idx="48">
                  <c:v>3007.62</c:v>
                </c:pt>
                <c:pt idx="49">
                  <c:v>2992.68</c:v>
                </c:pt>
                <c:pt idx="50">
                  <c:v>2998.98</c:v>
                </c:pt>
                <c:pt idx="51">
                  <c:v>3005.46</c:v>
                </c:pt>
                <c:pt idx="52">
                  <c:v>2997.18</c:v>
                </c:pt>
                <c:pt idx="53">
                  <c:v>3021.66</c:v>
                </c:pt>
                <c:pt idx="54">
                  <c:v>2998.44</c:v>
                </c:pt>
                <c:pt idx="55">
                  <c:v>2996.28</c:v>
                </c:pt>
                <c:pt idx="56">
                  <c:v>3015.9</c:v>
                </c:pt>
                <c:pt idx="57">
                  <c:v>3009.06</c:v>
                </c:pt>
                <c:pt idx="58">
                  <c:v>3034.8</c:v>
                </c:pt>
                <c:pt idx="59">
                  <c:v>3024</c:v>
                </c:pt>
                <c:pt idx="60">
                  <c:v>3013.56</c:v>
                </c:pt>
                <c:pt idx="61">
                  <c:v>3002.04</c:v>
                </c:pt>
                <c:pt idx="62">
                  <c:v>2980.44</c:v>
                </c:pt>
                <c:pt idx="63">
                  <c:v>2976.12</c:v>
                </c:pt>
                <c:pt idx="64">
                  <c:v>2974.86</c:v>
                </c:pt>
                <c:pt idx="65">
                  <c:v>2996.1</c:v>
                </c:pt>
                <c:pt idx="66">
                  <c:v>2992.14</c:v>
                </c:pt>
                <c:pt idx="67">
                  <c:v>2963.88</c:v>
                </c:pt>
                <c:pt idx="68">
                  <c:v>2992.32</c:v>
                </c:pt>
                <c:pt idx="69">
                  <c:v>2983.14</c:v>
                </c:pt>
                <c:pt idx="70">
                  <c:v>2970</c:v>
                </c:pt>
                <c:pt idx="71">
                  <c:v>2951.64</c:v>
                </c:pt>
                <c:pt idx="72">
                  <c:v>3002.58</c:v>
                </c:pt>
                <c:pt idx="73">
                  <c:v>3033</c:v>
                </c:pt>
                <c:pt idx="74">
                  <c:v>3053.52</c:v>
                </c:pt>
                <c:pt idx="75">
                  <c:v>3043.44</c:v>
                </c:pt>
                <c:pt idx="76">
                  <c:v>2948.76</c:v>
                </c:pt>
                <c:pt idx="77">
                  <c:v>2895.3</c:v>
                </c:pt>
                <c:pt idx="78">
                  <c:v>2914.2</c:v>
                </c:pt>
                <c:pt idx="79">
                  <c:v>2903.22</c:v>
                </c:pt>
                <c:pt idx="80">
                  <c:v>2884.32</c:v>
                </c:pt>
                <c:pt idx="81">
                  <c:v>2875.86</c:v>
                </c:pt>
                <c:pt idx="82">
                  <c:v>2875.32</c:v>
                </c:pt>
                <c:pt idx="83">
                  <c:v>2874.42</c:v>
                </c:pt>
                <c:pt idx="84">
                  <c:v>2856.96</c:v>
                </c:pt>
                <c:pt idx="85">
                  <c:v>2841.12</c:v>
                </c:pt>
                <c:pt idx="86">
                  <c:v>2817.9</c:v>
                </c:pt>
                <c:pt idx="87">
                  <c:v>2827.26</c:v>
                </c:pt>
                <c:pt idx="88">
                  <c:v>2831.22</c:v>
                </c:pt>
                <c:pt idx="89">
                  <c:v>2801.52</c:v>
                </c:pt>
                <c:pt idx="90">
                  <c:v>2765.16</c:v>
                </c:pt>
                <c:pt idx="91">
                  <c:v>2730.24</c:v>
                </c:pt>
                <c:pt idx="92">
                  <c:v>2709</c:v>
                </c:pt>
                <c:pt idx="93">
                  <c:v>2710.8</c:v>
                </c:pt>
                <c:pt idx="94">
                  <c:v>2709.18</c:v>
                </c:pt>
                <c:pt idx="95">
                  <c:v>2687.22</c:v>
                </c:pt>
              </c:numCache>
            </c:numRef>
          </c:val>
          <c:smooth val="0"/>
        </c:ser>
        <c:ser>
          <c:idx val="209"/>
          <c:order val="208"/>
          <c:tx>
            <c:strRef>
              <c:f>'Energy Data'!$HC$104</c:f>
              <c:strCache>
                <c:ptCount val="1"/>
                <c:pt idx="0">
                  <c:v>12/27/2016</c:v>
                </c:pt>
              </c:strCache>
            </c:strRef>
          </c:tx>
          <c:spPr>
            <a:ln w="34925" cap="rnd">
              <a:solidFill>
                <a:schemeClr val="accent6">
                  <a:lumMod val="7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Data'!$HC$105:$HC$200</c:f>
              <c:numCache>
                <c:formatCode>General</c:formatCode>
                <c:ptCount val="96"/>
                <c:pt idx="0">
                  <c:v>2691.72</c:v>
                </c:pt>
                <c:pt idx="1">
                  <c:v>2686.68</c:v>
                </c:pt>
                <c:pt idx="2">
                  <c:v>2677.5</c:v>
                </c:pt>
                <c:pt idx="3">
                  <c:v>2671.38</c:v>
                </c:pt>
                <c:pt idx="4">
                  <c:v>2652.3</c:v>
                </c:pt>
                <c:pt idx="5">
                  <c:v>2650.32</c:v>
                </c:pt>
                <c:pt idx="6">
                  <c:v>2637.9</c:v>
                </c:pt>
                <c:pt idx="7">
                  <c:v>2635.38</c:v>
                </c:pt>
                <c:pt idx="8">
                  <c:v>2625.66</c:v>
                </c:pt>
                <c:pt idx="9">
                  <c:v>2624.76</c:v>
                </c:pt>
                <c:pt idx="10">
                  <c:v>2629.62</c:v>
                </c:pt>
                <c:pt idx="11">
                  <c:v>2624.76</c:v>
                </c:pt>
                <c:pt idx="12">
                  <c:v>2639.7</c:v>
                </c:pt>
                <c:pt idx="13">
                  <c:v>2643.48</c:v>
                </c:pt>
                <c:pt idx="14">
                  <c:v>2645.82</c:v>
                </c:pt>
                <c:pt idx="15">
                  <c:v>2634.84</c:v>
                </c:pt>
                <c:pt idx="16">
                  <c:v>2655.9</c:v>
                </c:pt>
                <c:pt idx="17">
                  <c:v>2644.2</c:v>
                </c:pt>
                <c:pt idx="18">
                  <c:v>2661.12</c:v>
                </c:pt>
                <c:pt idx="19">
                  <c:v>2652.66</c:v>
                </c:pt>
                <c:pt idx="20">
                  <c:v>2670.48</c:v>
                </c:pt>
                <c:pt idx="21">
                  <c:v>2732.58</c:v>
                </c:pt>
                <c:pt idx="22">
                  <c:v>2857.14</c:v>
                </c:pt>
                <c:pt idx="23">
                  <c:v>2890.44</c:v>
                </c:pt>
                <c:pt idx="24">
                  <c:v>2874.78</c:v>
                </c:pt>
                <c:pt idx="25">
                  <c:v>3023.64</c:v>
                </c:pt>
                <c:pt idx="26">
                  <c:v>3178.98</c:v>
                </c:pt>
                <c:pt idx="27">
                  <c:v>3204.54</c:v>
                </c:pt>
                <c:pt idx="28">
                  <c:v>3243.24</c:v>
                </c:pt>
                <c:pt idx="29">
                  <c:v>3210.48</c:v>
                </c:pt>
                <c:pt idx="30">
                  <c:v>3175.56</c:v>
                </c:pt>
                <c:pt idx="31">
                  <c:v>3265.56</c:v>
                </c:pt>
                <c:pt idx="32">
                  <c:v>3325.32</c:v>
                </c:pt>
                <c:pt idx="33">
                  <c:v>3336.3</c:v>
                </c:pt>
                <c:pt idx="34">
                  <c:v>3373.38</c:v>
                </c:pt>
                <c:pt idx="35">
                  <c:v>3403.26</c:v>
                </c:pt>
                <c:pt idx="36">
                  <c:v>3435.1199999999994</c:v>
                </c:pt>
                <c:pt idx="37">
                  <c:v>3478.1400000000003</c:v>
                </c:pt>
                <c:pt idx="38">
                  <c:v>3525.2999999999997</c:v>
                </c:pt>
                <c:pt idx="39">
                  <c:v>3549.42</c:v>
                </c:pt>
                <c:pt idx="40">
                  <c:v>3506.58</c:v>
                </c:pt>
                <c:pt idx="41">
                  <c:v>3536.28</c:v>
                </c:pt>
                <c:pt idx="42">
                  <c:v>3541.86</c:v>
                </c:pt>
                <c:pt idx="43">
                  <c:v>3547.2600000000007</c:v>
                </c:pt>
                <c:pt idx="44">
                  <c:v>3585.7799999999997</c:v>
                </c:pt>
                <c:pt idx="45">
                  <c:v>3577.68</c:v>
                </c:pt>
                <c:pt idx="46">
                  <c:v>3537</c:v>
                </c:pt>
                <c:pt idx="47">
                  <c:v>3572.28</c:v>
                </c:pt>
                <c:pt idx="48">
                  <c:v>3563.82</c:v>
                </c:pt>
                <c:pt idx="49">
                  <c:v>3583.26</c:v>
                </c:pt>
                <c:pt idx="50">
                  <c:v>3585.7799999999997</c:v>
                </c:pt>
                <c:pt idx="51">
                  <c:v>3576.42</c:v>
                </c:pt>
                <c:pt idx="52">
                  <c:v>3572.28</c:v>
                </c:pt>
                <c:pt idx="53">
                  <c:v>3573.9000000000005</c:v>
                </c:pt>
                <c:pt idx="54">
                  <c:v>3556.44</c:v>
                </c:pt>
                <c:pt idx="55">
                  <c:v>3580.0199999999995</c:v>
                </c:pt>
                <c:pt idx="56">
                  <c:v>3564.5399999999995</c:v>
                </c:pt>
                <c:pt idx="57">
                  <c:v>3543.4799999999996</c:v>
                </c:pt>
                <c:pt idx="58">
                  <c:v>3504.78</c:v>
                </c:pt>
                <c:pt idx="59">
                  <c:v>3486.96</c:v>
                </c:pt>
                <c:pt idx="60">
                  <c:v>3454.7399999999993</c:v>
                </c:pt>
                <c:pt idx="61">
                  <c:v>3446.1</c:v>
                </c:pt>
                <c:pt idx="62">
                  <c:v>3445.0199999999995</c:v>
                </c:pt>
                <c:pt idx="63">
                  <c:v>3402.18</c:v>
                </c:pt>
                <c:pt idx="64">
                  <c:v>3366.36</c:v>
                </c:pt>
                <c:pt idx="65">
                  <c:v>3350.88</c:v>
                </c:pt>
                <c:pt idx="66">
                  <c:v>3326.22</c:v>
                </c:pt>
                <c:pt idx="67">
                  <c:v>3272.76</c:v>
                </c:pt>
                <c:pt idx="68">
                  <c:v>3239.64</c:v>
                </c:pt>
                <c:pt idx="69">
                  <c:v>3172.32</c:v>
                </c:pt>
                <c:pt idx="70">
                  <c:v>3098.7</c:v>
                </c:pt>
                <c:pt idx="71">
                  <c:v>3021.48</c:v>
                </c:pt>
                <c:pt idx="72">
                  <c:v>3060.72</c:v>
                </c:pt>
                <c:pt idx="73">
                  <c:v>3019.68</c:v>
                </c:pt>
                <c:pt idx="74">
                  <c:v>3061.62</c:v>
                </c:pt>
                <c:pt idx="75">
                  <c:v>3088.26</c:v>
                </c:pt>
                <c:pt idx="76">
                  <c:v>3065.76</c:v>
                </c:pt>
                <c:pt idx="77">
                  <c:v>2968.2</c:v>
                </c:pt>
                <c:pt idx="78">
                  <c:v>2947.5</c:v>
                </c:pt>
                <c:pt idx="79">
                  <c:v>2966.22</c:v>
                </c:pt>
                <c:pt idx="80">
                  <c:v>2982.6</c:v>
                </c:pt>
                <c:pt idx="81">
                  <c:v>2953.98</c:v>
                </c:pt>
                <c:pt idx="82">
                  <c:v>2954.88</c:v>
                </c:pt>
                <c:pt idx="83">
                  <c:v>2982.06</c:v>
                </c:pt>
                <c:pt idx="84">
                  <c:v>2972.7</c:v>
                </c:pt>
                <c:pt idx="85">
                  <c:v>2946.24</c:v>
                </c:pt>
                <c:pt idx="86">
                  <c:v>2899.98</c:v>
                </c:pt>
                <c:pt idx="87">
                  <c:v>2900.16</c:v>
                </c:pt>
                <c:pt idx="88">
                  <c:v>2873.52</c:v>
                </c:pt>
                <c:pt idx="89">
                  <c:v>2847.96</c:v>
                </c:pt>
                <c:pt idx="90">
                  <c:v>2814.12</c:v>
                </c:pt>
                <c:pt idx="91">
                  <c:v>2790.54</c:v>
                </c:pt>
                <c:pt idx="92">
                  <c:v>2749.68</c:v>
                </c:pt>
                <c:pt idx="93">
                  <c:v>2722.14</c:v>
                </c:pt>
                <c:pt idx="94">
                  <c:v>2719.08</c:v>
                </c:pt>
                <c:pt idx="95">
                  <c:v>2715.84</c:v>
                </c:pt>
              </c:numCache>
            </c:numRef>
          </c:val>
          <c:smooth val="0"/>
        </c:ser>
        <c:ser>
          <c:idx val="210"/>
          <c:order val="209"/>
          <c:tx>
            <c:strRef>
              <c:f>'Energy Data'!$HD$104</c:f>
              <c:strCache>
                <c:ptCount val="1"/>
                <c:pt idx="0">
                  <c:v>28-Dec</c:v>
                </c:pt>
              </c:strCache>
            </c:strRef>
          </c:tx>
          <c:spPr>
            <a:ln w="34925" cap="rnd">
              <a:solidFill>
                <a:schemeClr val="accent1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Data'!$HD$105:$HD$200</c:f>
              <c:numCache>
                <c:formatCode>General</c:formatCode>
                <c:ptCount val="96"/>
                <c:pt idx="0">
                  <c:v>2694.78</c:v>
                </c:pt>
                <c:pt idx="1">
                  <c:v>2706.3</c:v>
                </c:pt>
                <c:pt idx="2">
                  <c:v>2694.6</c:v>
                </c:pt>
                <c:pt idx="3">
                  <c:v>2669.58</c:v>
                </c:pt>
                <c:pt idx="4">
                  <c:v>2671.92</c:v>
                </c:pt>
                <c:pt idx="5">
                  <c:v>2674.98</c:v>
                </c:pt>
                <c:pt idx="6">
                  <c:v>2658.6</c:v>
                </c:pt>
                <c:pt idx="7">
                  <c:v>2679.48</c:v>
                </c:pt>
                <c:pt idx="8">
                  <c:v>2667.24</c:v>
                </c:pt>
                <c:pt idx="9">
                  <c:v>2681.46</c:v>
                </c:pt>
                <c:pt idx="10">
                  <c:v>2682.18</c:v>
                </c:pt>
                <c:pt idx="11">
                  <c:v>2668.68</c:v>
                </c:pt>
                <c:pt idx="12">
                  <c:v>2673.54</c:v>
                </c:pt>
                <c:pt idx="13">
                  <c:v>2673.9</c:v>
                </c:pt>
                <c:pt idx="14">
                  <c:v>2685.96</c:v>
                </c:pt>
                <c:pt idx="15">
                  <c:v>2678.22</c:v>
                </c:pt>
                <c:pt idx="16">
                  <c:v>2683.8</c:v>
                </c:pt>
                <c:pt idx="17">
                  <c:v>2673.9</c:v>
                </c:pt>
                <c:pt idx="18">
                  <c:v>2681.46</c:v>
                </c:pt>
                <c:pt idx="19">
                  <c:v>2684.16</c:v>
                </c:pt>
                <c:pt idx="20">
                  <c:v>2675.16</c:v>
                </c:pt>
                <c:pt idx="21">
                  <c:v>2718.36</c:v>
                </c:pt>
                <c:pt idx="22">
                  <c:v>2851.92</c:v>
                </c:pt>
                <c:pt idx="23">
                  <c:v>2889.36</c:v>
                </c:pt>
                <c:pt idx="24">
                  <c:v>2913.3</c:v>
                </c:pt>
                <c:pt idx="25">
                  <c:v>3046.5</c:v>
                </c:pt>
                <c:pt idx="26">
                  <c:v>3117.24</c:v>
                </c:pt>
                <c:pt idx="27">
                  <c:v>3050.28</c:v>
                </c:pt>
                <c:pt idx="28">
                  <c:v>3088.98</c:v>
                </c:pt>
                <c:pt idx="29">
                  <c:v>3069.36</c:v>
                </c:pt>
                <c:pt idx="30">
                  <c:v>3079.26</c:v>
                </c:pt>
                <c:pt idx="31">
                  <c:v>3095.64</c:v>
                </c:pt>
                <c:pt idx="32">
                  <c:v>3124.26</c:v>
                </c:pt>
                <c:pt idx="33">
                  <c:v>3131.46</c:v>
                </c:pt>
                <c:pt idx="34">
                  <c:v>3150.54</c:v>
                </c:pt>
                <c:pt idx="35">
                  <c:v>3171.24</c:v>
                </c:pt>
                <c:pt idx="36">
                  <c:v>3190.68</c:v>
                </c:pt>
                <c:pt idx="37">
                  <c:v>3234.06</c:v>
                </c:pt>
                <c:pt idx="38">
                  <c:v>3272.22</c:v>
                </c:pt>
                <c:pt idx="39">
                  <c:v>3266.46</c:v>
                </c:pt>
                <c:pt idx="40">
                  <c:v>3283.92</c:v>
                </c:pt>
                <c:pt idx="41">
                  <c:v>3310.38</c:v>
                </c:pt>
                <c:pt idx="42">
                  <c:v>3358.44</c:v>
                </c:pt>
                <c:pt idx="43">
                  <c:v>3344.94</c:v>
                </c:pt>
                <c:pt idx="44">
                  <c:v>3339.36</c:v>
                </c:pt>
                <c:pt idx="45">
                  <c:v>3350.7</c:v>
                </c:pt>
                <c:pt idx="46">
                  <c:v>3360.24</c:v>
                </c:pt>
                <c:pt idx="47">
                  <c:v>3364.74</c:v>
                </c:pt>
                <c:pt idx="48">
                  <c:v>3356.64</c:v>
                </c:pt>
                <c:pt idx="49">
                  <c:v>3400.2</c:v>
                </c:pt>
                <c:pt idx="50">
                  <c:v>3436.5599999999995</c:v>
                </c:pt>
                <c:pt idx="51">
                  <c:v>3402.9</c:v>
                </c:pt>
                <c:pt idx="52">
                  <c:v>3364.56</c:v>
                </c:pt>
                <c:pt idx="53">
                  <c:v>3374.64</c:v>
                </c:pt>
                <c:pt idx="54">
                  <c:v>3364.2</c:v>
                </c:pt>
                <c:pt idx="55">
                  <c:v>3353.4</c:v>
                </c:pt>
                <c:pt idx="56">
                  <c:v>3369.78</c:v>
                </c:pt>
                <c:pt idx="57">
                  <c:v>3353.58</c:v>
                </c:pt>
                <c:pt idx="58">
                  <c:v>3358.8</c:v>
                </c:pt>
                <c:pt idx="59">
                  <c:v>3347.28</c:v>
                </c:pt>
                <c:pt idx="60">
                  <c:v>3341.88</c:v>
                </c:pt>
                <c:pt idx="61">
                  <c:v>3320.1</c:v>
                </c:pt>
                <c:pt idx="62">
                  <c:v>3323.34</c:v>
                </c:pt>
                <c:pt idx="63">
                  <c:v>3288.96</c:v>
                </c:pt>
                <c:pt idx="64">
                  <c:v>3293.1</c:v>
                </c:pt>
                <c:pt idx="65">
                  <c:v>3238.38</c:v>
                </c:pt>
                <c:pt idx="66">
                  <c:v>3229.92</c:v>
                </c:pt>
                <c:pt idx="67">
                  <c:v>3186.54</c:v>
                </c:pt>
                <c:pt idx="68">
                  <c:v>3119.76</c:v>
                </c:pt>
                <c:pt idx="69">
                  <c:v>3061.62</c:v>
                </c:pt>
                <c:pt idx="70">
                  <c:v>3020.4</c:v>
                </c:pt>
                <c:pt idx="71">
                  <c:v>3002.04</c:v>
                </c:pt>
                <c:pt idx="72">
                  <c:v>3007.62</c:v>
                </c:pt>
                <c:pt idx="73">
                  <c:v>2984.58</c:v>
                </c:pt>
                <c:pt idx="74">
                  <c:v>2973.06</c:v>
                </c:pt>
                <c:pt idx="75">
                  <c:v>2968.02</c:v>
                </c:pt>
                <c:pt idx="76">
                  <c:v>2962.8</c:v>
                </c:pt>
                <c:pt idx="77">
                  <c:v>2892.42</c:v>
                </c:pt>
                <c:pt idx="78">
                  <c:v>2867.22</c:v>
                </c:pt>
                <c:pt idx="79">
                  <c:v>2852.28</c:v>
                </c:pt>
                <c:pt idx="80">
                  <c:v>2837.7</c:v>
                </c:pt>
                <c:pt idx="81">
                  <c:v>2819.16</c:v>
                </c:pt>
                <c:pt idx="82">
                  <c:v>2825.64</c:v>
                </c:pt>
                <c:pt idx="83">
                  <c:v>2812.14</c:v>
                </c:pt>
                <c:pt idx="84">
                  <c:v>2789.64</c:v>
                </c:pt>
                <c:pt idx="85">
                  <c:v>2724.48</c:v>
                </c:pt>
                <c:pt idx="86">
                  <c:v>2705.4</c:v>
                </c:pt>
                <c:pt idx="87">
                  <c:v>2697.48</c:v>
                </c:pt>
                <c:pt idx="88">
                  <c:v>2700</c:v>
                </c:pt>
                <c:pt idx="89">
                  <c:v>2649.42</c:v>
                </c:pt>
                <c:pt idx="90">
                  <c:v>2632.5</c:v>
                </c:pt>
                <c:pt idx="91">
                  <c:v>2612.16</c:v>
                </c:pt>
                <c:pt idx="92">
                  <c:v>2611.8000000000002</c:v>
                </c:pt>
                <c:pt idx="93">
                  <c:v>2585.52</c:v>
                </c:pt>
                <c:pt idx="94">
                  <c:v>2558.6999999999998</c:v>
                </c:pt>
                <c:pt idx="95">
                  <c:v>2561.4</c:v>
                </c:pt>
              </c:numCache>
            </c:numRef>
          </c:val>
          <c:smooth val="0"/>
        </c:ser>
        <c:ser>
          <c:idx val="211"/>
          <c:order val="210"/>
          <c:tx>
            <c:strRef>
              <c:f>'Energy Data'!$HE$104</c:f>
              <c:strCache>
                <c:ptCount val="1"/>
                <c:pt idx="0">
                  <c:v>29-Dec</c:v>
                </c:pt>
              </c:strCache>
            </c:strRef>
          </c:tx>
          <c:spPr>
            <a:ln w="34925" cap="rnd">
              <a:solidFill>
                <a:schemeClr val="accent2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Data'!$HE$105:$HE$200</c:f>
              <c:numCache>
                <c:formatCode>General</c:formatCode>
                <c:ptCount val="96"/>
                <c:pt idx="0">
                  <c:v>2531.34</c:v>
                </c:pt>
                <c:pt idx="1">
                  <c:v>2541.96</c:v>
                </c:pt>
                <c:pt idx="2">
                  <c:v>2531.34</c:v>
                </c:pt>
                <c:pt idx="3">
                  <c:v>2549.52</c:v>
                </c:pt>
                <c:pt idx="4">
                  <c:v>2510.8200000000002</c:v>
                </c:pt>
                <c:pt idx="5">
                  <c:v>2501.46</c:v>
                </c:pt>
                <c:pt idx="6">
                  <c:v>2496.96</c:v>
                </c:pt>
                <c:pt idx="7">
                  <c:v>2471.7600000000002</c:v>
                </c:pt>
                <c:pt idx="8">
                  <c:v>2479.5</c:v>
                </c:pt>
                <c:pt idx="9">
                  <c:v>2480.04</c:v>
                </c:pt>
                <c:pt idx="10">
                  <c:v>2470.86</c:v>
                </c:pt>
                <c:pt idx="11">
                  <c:v>2460.06</c:v>
                </c:pt>
                <c:pt idx="12">
                  <c:v>2457.7199999999998</c:v>
                </c:pt>
                <c:pt idx="13">
                  <c:v>2477.6999999999998</c:v>
                </c:pt>
                <c:pt idx="14">
                  <c:v>2487.7800000000002</c:v>
                </c:pt>
                <c:pt idx="15">
                  <c:v>2479.5</c:v>
                </c:pt>
                <c:pt idx="16">
                  <c:v>2481.84</c:v>
                </c:pt>
                <c:pt idx="17">
                  <c:v>2468.16</c:v>
                </c:pt>
                <c:pt idx="18">
                  <c:v>2455.92</c:v>
                </c:pt>
                <c:pt idx="19">
                  <c:v>2473.02</c:v>
                </c:pt>
                <c:pt idx="20">
                  <c:v>2481.84</c:v>
                </c:pt>
                <c:pt idx="21">
                  <c:v>2512.08</c:v>
                </c:pt>
                <c:pt idx="22">
                  <c:v>2610.36</c:v>
                </c:pt>
                <c:pt idx="23">
                  <c:v>2656.98</c:v>
                </c:pt>
                <c:pt idx="24">
                  <c:v>2669.04</c:v>
                </c:pt>
                <c:pt idx="25">
                  <c:v>2807.46</c:v>
                </c:pt>
                <c:pt idx="26">
                  <c:v>2937.24</c:v>
                </c:pt>
                <c:pt idx="27">
                  <c:v>2968.92</c:v>
                </c:pt>
                <c:pt idx="28">
                  <c:v>2979.36</c:v>
                </c:pt>
                <c:pt idx="29">
                  <c:v>3009.78</c:v>
                </c:pt>
                <c:pt idx="30">
                  <c:v>3058.92</c:v>
                </c:pt>
                <c:pt idx="31">
                  <c:v>3187.62</c:v>
                </c:pt>
                <c:pt idx="32">
                  <c:v>3186.72</c:v>
                </c:pt>
                <c:pt idx="33">
                  <c:v>3234.24</c:v>
                </c:pt>
                <c:pt idx="34">
                  <c:v>3267</c:v>
                </c:pt>
                <c:pt idx="35">
                  <c:v>3269.52</c:v>
                </c:pt>
                <c:pt idx="36">
                  <c:v>3288.96</c:v>
                </c:pt>
                <c:pt idx="37">
                  <c:v>3305.16</c:v>
                </c:pt>
                <c:pt idx="38">
                  <c:v>3326.94</c:v>
                </c:pt>
                <c:pt idx="39">
                  <c:v>3332.16</c:v>
                </c:pt>
                <c:pt idx="40">
                  <c:v>3321.54</c:v>
                </c:pt>
                <c:pt idx="41">
                  <c:v>3368.52</c:v>
                </c:pt>
                <c:pt idx="42">
                  <c:v>3399.3</c:v>
                </c:pt>
                <c:pt idx="43">
                  <c:v>3432.2399999999993</c:v>
                </c:pt>
                <c:pt idx="44">
                  <c:v>3440.8799999999997</c:v>
                </c:pt>
                <c:pt idx="45">
                  <c:v>3444.66</c:v>
                </c:pt>
                <c:pt idx="46">
                  <c:v>3424.5</c:v>
                </c:pt>
                <c:pt idx="47">
                  <c:v>3446.28</c:v>
                </c:pt>
                <c:pt idx="48">
                  <c:v>3454.9199999999996</c:v>
                </c:pt>
                <c:pt idx="49">
                  <c:v>3475.8</c:v>
                </c:pt>
                <c:pt idx="50">
                  <c:v>3471.3000000000006</c:v>
                </c:pt>
                <c:pt idx="51">
                  <c:v>3473.2799999999997</c:v>
                </c:pt>
                <c:pt idx="52">
                  <c:v>3457.7999999999997</c:v>
                </c:pt>
                <c:pt idx="53">
                  <c:v>3454.02</c:v>
                </c:pt>
                <c:pt idx="54">
                  <c:v>3465.9</c:v>
                </c:pt>
                <c:pt idx="55">
                  <c:v>3495.24</c:v>
                </c:pt>
                <c:pt idx="56">
                  <c:v>3492.1800000000003</c:v>
                </c:pt>
                <c:pt idx="57">
                  <c:v>3500.28</c:v>
                </c:pt>
                <c:pt idx="58">
                  <c:v>3477.4199999999996</c:v>
                </c:pt>
                <c:pt idx="59">
                  <c:v>3479.5800000000004</c:v>
                </c:pt>
                <c:pt idx="60">
                  <c:v>3468.4200000000005</c:v>
                </c:pt>
                <c:pt idx="61">
                  <c:v>3487.1399999999994</c:v>
                </c:pt>
                <c:pt idx="62">
                  <c:v>3458.5200000000004</c:v>
                </c:pt>
                <c:pt idx="63">
                  <c:v>3438.54</c:v>
                </c:pt>
                <c:pt idx="64">
                  <c:v>3464.8199999999997</c:v>
                </c:pt>
                <c:pt idx="65">
                  <c:v>3485.6999999999994</c:v>
                </c:pt>
                <c:pt idx="66">
                  <c:v>3519.36</c:v>
                </c:pt>
                <c:pt idx="67">
                  <c:v>3447.7199999999993</c:v>
                </c:pt>
                <c:pt idx="68">
                  <c:v>3403.8</c:v>
                </c:pt>
                <c:pt idx="69">
                  <c:v>3313.62</c:v>
                </c:pt>
                <c:pt idx="70">
                  <c:v>3235.32</c:v>
                </c:pt>
                <c:pt idx="71">
                  <c:v>3194.1</c:v>
                </c:pt>
                <c:pt idx="72">
                  <c:v>3198.6</c:v>
                </c:pt>
                <c:pt idx="73">
                  <c:v>3209.04</c:v>
                </c:pt>
                <c:pt idx="74">
                  <c:v>3181.68</c:v>
                </c:pt>
                <c:pt idx="75">
                  <c:v>3151.62</c:v>
                </c:pt>
                <c:pt idx="76">
                  <c:v>3162.06</c:v>
                </c:pt>
                <c:pt idx="77">
                  <c:v>3108.6</c:v>
                </c:pt>
                <c:pt idx="78">
                  <c:v>3071.16</c:v>
                </c:pt>
                <c:pt idx="79">
                  <c:v>3077.46</c:v>
                </c:pt>
                <c:pt idx="80">
                  <c:v>3074.58</c:v>
                </c:pt>
                <c:pt idx="81">
                  <c:v>3066.48</c:v>
                </c:pt>
                <c:pt idx="82">
                  <c:v>3028.5</c:v>
                </c:pt>
                <c:pt idx="83">
                  <c:v>3024</c:v>
                </c:pt>
                <c:pt idx="84">
                  <c:v>3002.22</c:v>
                </c:pt>
                <c:pt idx="85">
                  <c:v>2977.92</c:v>
                </c:pt>
                <c:pt idx="86">
                  <c:v>2965.5</c:v>
                </c:pt>
                <c:pt idx="87">
                  <c:v>2964.6</c:v>
                </c:pt>
                <c:pt idx="88">
                  <c:v>2957.94</c:v>
                </c:pt>
                <c:pt idx="89">
                  <c:v>2920.14</c:v>
                </c:pt>
                <c:pt idx="90">
                  <c:v>2884.86</c:v>
                </c:pt>
                <c:pt idx="91">
                  <c:v>2860.74</c:v>
                </c:pt>
                <c:pt idx="92">
                  <c:v>2829.6</c:v>
                </c:pt>
                <c:pt idx="93">
                  <c:v>2801.7</c:v>
                </c:pt>
                <c:pt idx="94">
                  <c:v>2806.56</c:v>
                </c:pt>
                <c:pt idx="95">
                  <c:v>2784.78</c:v>
                </c:pt>
              </c:numCache>
            </c:numRef>
          </c:val>
          <c:smooth val="0"/>
        </c:ser>
        <c:ser>
          <c:idx val="212"/>
          <c:order val="211"/>
          <c:tx>
            <c:strRef>
              <c:f>'Energy Data'!$HF$104</c:f>
              <c:strCache>
                <c:ptCount val="1"/>
                <c:pt idx="0">
                  <c:v>12/30/2016</c:v>
                </c:pt>
              </c:strCache>
            </c:strRef>
          </c:tx>
          <c:spPr>
            <a:ln w="34925" cap="rnd">
              <a:solidFill>
                <a:schemeClr val="accent3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Data'!$HF$105:$HF$200</c:f>
              <c:numCache>
                <c:formatCode>General</c:formatCode>
                <c:ptCount val="96"/>
                <c:pt idx="0">
                  <c:v>2777.58</c:v>
                </c:pt>
                <c:pt idx="1">
                  <c:v>2757.24</c:v>
                </c:pt>
                <c:pt idx="2">
                  <c:v>2742.48</c:v>
                </c:pt>
                <c:pt idx="3">
                  <c:v>2728.26</c:v>
                </c:pt>
                <c:pt idx="4">
                  <c:v>2720.34</c:v>
                </c:pt>
                <c:pt idx="5">
                  <c:v>2709.18</c:v>
                </c:pt>
                <c:pt idx="6">
                  <c:v>2683.08</c:v>
                </c:pt>
                <c:pt idx="7">
                  <c:v>2678.94</c:v>
                </c:pt>
                <c:pt idx="8">
                  <c:v>2676.24</c:v>
                </c:pt>
                <c:pt idx="9">
                  <c:v>2675.88</c:v>
                </c:pt>
                <c:pt idx="10">
                  <c:v>2660.94</c:v>
                </c:pt>
                <c:pt idx="11">
                  <c:v>2662.02</c:v>
                </c:pt>
                <c:pt idx="12">
                  <c:v>2645.46</c:v>
                </c:pt>
                <c:pt idx="13">
                  <c:v>2667.6</c:v>
                </c:pt>
                <c:pt idx="14">
                  <c:v>2672.82</c:v>
                </c:pt>
                <c:pt idx="15">
                  <c:v>2666.34</c:v>
                </c:pt>
                <c:pt idx="16">
                  <c:v>2680.74</c:v>
                </c:pt>
                <c:pt idx="17">
                  <c:v>2668.14</c:v>
                </c:pt>
                <c:pt idx="18">
                  <c:v>2677.32</c:v>
                </c:pt>
                <c:pt idx="19">
                  <c:v>2664.18</c:v>
                </c:pt>
                <c:pt idx="20">
                  <c:v>2671.74</c:v>
                </c:pt>
                <c:pt idx="21">
                  <c:v>2694.96</c:v>
                </c:pt>
                <c:pt idx="22">
                  <c:v>2801.88</c:v>
                </c:pt>
                <c:pt idx="23">
                  <c:v>2840.76</c:v>
                </c:pt>
                <c:pt idx="24">
                  <c:v>2864.34</c:v>
                </c:pt>
                <c:pt idx="25">
                  <c:v>2977.74</c:v>
                </c:pt>
                <c:pt idx="26">
                  <c:v>3124.44</c:v>
                </c:pt>
                <c:pt idx="27">
                  <c:v>3137.22</c:v>
                </c:pt>
                <c:pt idx="28">
                  <c:v>3163.86</c:v>
                </c:pt>
                <c:pt idx="29">
                  <c:v>3156.66</c:v>
                </c:pt>
                <c:pt idx="30">
                  <c:v>3142.98</c:v>
                </c:pt>
                <c:pt idx="31">
                  <c:v>3157.56</c:v>
                </c:pt>
                <c:pt idx="32">
                  <c:v>3119.58</c:v>
                </c:pt>
                <c:pt idx="33">
                  <c:v>3158.1</c:v>
                </c:pt>
                <c:pt idx="34">
                  <c:v>3131.46</c:v>
                </c:pt>
                <c:pt idx="35">
                  <c:v>3154.68</c:v>
                </c:pt>
                <c:pt idx="36">
                  <c:v>3207.96</c:v>
                </c:pt>
                <c:pt idx="37">
                  <c:v>3229.74</c:v>
                </c:pt>
                <c:pt idx="38">
                  <c:v>3247.02</c:v>
                </c:pt>
                <c:pt idx="39">
                  <c:v>3243.42</c:v>
                </c:pt>
                <c:pt idx="40">
                  <c:v>3258.36</c:v>
                </c:pt>
                <c:pt idx="41">
                  <c:v>3263.04</c:v>
                </c:pt>
                <c:pt idx="42">
                  <c:v>3285.9</c:v>
                </c:pt>
                <c:pt idx="43">
                  <c:v>3279.78</c:v>
                </c:pt>
                <c:pt idx="44">
                  <c:v>3262.5</c:v>
                </c:pt>
                <c:pt idx="45">
                  <c:v>3272.22</c:v>
                </c:pt>
                <c:pt idx="46">
                  <c:v>3275.28</c:v>
                </c:pt>
                <c:pt idx="47">
                  <c:v>3267.72</c:v>
                </c:pt>
                <c:pt idx="48">
                  <c:v>3239.64</c:v>
                </c:pt>
                <c:pt idx="49">
                  <c:v>3234.96</c:v>
                </c:pt>
                <c:pt idx="50">
                  <c:v>3241.08</c:v>
                </c:pt>
                <c:pt idx="51">
                  <c:v>3264.12</c:v>
                </c:pt>
                <c:pt idx="52">
                  <c:v>3228.66</c:v>
                </c:pt>
                <c:pt idx="53">
                  <c:v>3257.1</c:v>
                </c:pt>
                <c:pt idx="54">
                  <c:v>3240.72</c:v>
                </c:pt>
                <c:pt idx="55">
                  <c:v>3225.96</c:v>
                </c:pt>
                <c:pt idx="56">
                  <c:v>3239.46</c:v>
                </c:pt>
                <c:pt idx="57">
                  <c:v>3244.14</c:v>
                </c:pt>
                <c:pt idx="58">
                  <c:v>3214.44</c:v>
                </c:pt>
                <c:pt idx="59">
                  <c:v>3208.68</c:v>
                </c:pt>
                <c:pt idx="60">
                  <c:v>3199.5</c:v>
                </c:pt>
                <c:pt idx="61">
                  <c:v>3173.22</c:v>
                </c:pt>
                <c:pt idx="62">
                  <c:v>3149.28</c:v>
                </c:pt>
                <c:pt idx="63">
                  <c:v>3127.86</c:v>
                </c:pt>
                <c:pt idx="64">
                  <c:v>3131.46</c:v>
                </c:pt>
                <c:pt idx="65">
                  <c:v>3121.38</c:v>
                </c:pt>
                <c:pt idx="66">
                  <c:v>3105.9</c:v>
                </c:pt>
                <c:pt idx="67">
                  <c:v>3053.16</c:v>
                </c:pt>
                <c:pt idx="68">
                  <c:v>3002.04</c:v>
                </c:pt>
                <c:pt idx="69">
                  <c:v>2948.76</c:v>
                </c:pt>
                <c:pt idx="70">
                  <c:v>2910.24</c:v>
                </c:pt>
                <c:pt idx="71">
                  <c:v>2905.02</c:v>
                </c:pt>
                <c:pt idx="72">
                  <c:v>2915.82</c:v>
                </c:pt>
                <c:pt idx="73">
                  <c:v>2921.76</c:v>
                </c:pt>
                <c:pt idx="74">
                  <c:v>2911.32</c:v>
                </c:pt>
                <c:pt idx="75">
                  <c:v>2888.82</c:v>
                </c:pt>
                <c:pt idx="76">
                  <c:v>2873.7</c:v>
                </c:pt>
                <c:pt idx="77">
                  <c:v>2821.5</c:v>
                </c:pt>
                <c:pt idx="78">
                  <c:v>2786.58</c:v>
                </c:pt>
                <c:pt idx="79">
                  <c:v>2781.36</c:v>
                </c:pt>
                <c:pt idx="80">
                  <c:v>2770.92</c:v>
                </c:pt>
                <c:pt idx="81">
                  <c:v>2759.76</c:v>
                </c:pt>
                <c:pt idx="82">
                  <c:v>2750.22</c:v>
                </c:pt>
                <c:pt idx="83">
                  <c:v>2747.34</c:v>
                </c:pt>
                <c:pt idx="84">
                  <c:v>2728.08</c:v>
                </c:pt>
                <c:pt idx="85">
                  <c:v>2700.72</c:v>
                </c:pt>
                <c:pt idx="86">
                  <c:v>2669.04</c:v>
                </c:pt>
                <c:pt idx="87">
                  <c:v>2687.4</c:v>
                </c:pt>
                <c:pt idx="88">
                  <c:v>2682.9</c:v>
                </c:pt>
                <c:pt idx="89">
                  <c:v>2652.84</c:v>
                </c:pt>
                <c:pt idx="90">
                  <c:v>2628.54</c:v>
                </c:pt>
                <c:pt idx="91">
                  <c:v>2611.98</c:v>
                </c:pt>
                <c:pt idx="92">
                  <c:v>2599.7399999999998</c:v>
                </c:pt>
                <c:pt idx="93">
                  <c:v>2583</c:v>
                </c:pt>
                <c:pt idx="94">
                  <c:v>2578.86</c:v>
                </c:pt>
                <c:pt idx="95">
                  <c:v>2586.06</c:v>
                </c:pt>
              </c:numCache>
            </c:numRef>
          </c:val>
          <c:smooth val="0"/>
        </c:ser>
        <c:ser>
          <c:idx val="213"/>
          <c:order val="212"/>
          <c:tx>
            <c:strRef>
              <c:f>'Energy Data'!$HG$104</c:f>
              <c:strCache>
                <c:ptCount val="1"/>
                <c:pt idx="0">
                  <c:v>12/31/2016</c:v>
                </c:pt>
              </c:strCache>
            </c:strRef>
          </c:tx>
          <c:spPr>
            <a:ln w="34925" cap="rnd">
              <a:solidFill>
                <a:schemeClr val="accent4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Data'!$HG$105:$HG$200</c:f>
              <c:numCache>
                <c:formatCode>General</c:formatCode>
                <c:ptCount val="96"/>
                <c:pt idx="0">
                  <c:v>2548.98</c:v>
                </c:pt>
                <c:pt idx="1">
                  <c:v>2565</c:v>
                </c:pt>
                <c:pt idx="2">
                  <c:v>2551.5</c:v>
                </c:pt>
                <c:pt idx="3">
                  <c:v>2553.3000000000002</c:v>
                </c:pt>
                <c:pt idx="4">
                  <c:v>2523.7800000000002</c:v>
                </c:pt>
                <c:pt idx="5">
                  <c:v>2534.04</c:v>
                </c:pt>
                <c:pt idx="6">
                  <c:v>2541.42</c:v>
                </c:pt>
                <c:pt idx="7">
                  <c:v>2529.1799999999998</c:v>
                </c:pt>
                <c:pt idx="8">
                  <c:v>2527.7399999999998</c:v>
                </c:pt>
                <c:pt idx="9">
                  <c:v>2522.6999999999998</c:v>
                </c:pt>
                <c:pt idx="10">
                  <c:v>2525.7600000000002</c:v>
                </c:pt>
                <c:pt idx="11">
                  <c:v>2515.5</c:v>
                </c:pt>
                <c:pt idx="12">
                  <c:v>2523.6</c:v>
                </c:pt>
                <c:pt idx="13">
                  <c:v>2530.2600000000002</c:v>
                </c:pt>
                <c:pt idx="14">
                  <c:v>2535.48</c:v>
                </c:pt>
                <c:pt idx="15">
                  <c:v>2523.7800000000002</c:v>
                </c:pt>
                <c:pt idx="16">
                  <c:v>2529</c:v>
                </c:pt>
                <c:pt idx="17">
                  <c:v>2531.34</c:v>
                </c:pt>
                <c:pt idx="18">
                  <c:v>2519.2800000000002</c:v>
                </c:pt>
                <c:pt idx="19">
                  <c:v>2532.7800000000002</c:v>
                </c:pt>
                <c:pt idx="20">
                  <c:v>2535.66</c:v>
                </c:pt>
                <c:pt idx="21">
                  <c:v>2557.08</c:v>
                </c:pt>
                <c:pt idx="22">
                  <c:v>2616.3000000000002</c:v>
                </c:pt>
                <c:pt idx="23">
                  <c:v>2635.2</c:v>
                </c:pt>
                <c:pt idx="24">
                  <c:v>2613.42</c:v>
                </c:pt>
                <c:pt idx="25">
                  <c:v>2621.88</c:v>
                </c:pt>
                <c:pt idx="26">
                  <c:v>2605.14</c:v>
                </c:pt>
                <c:pt idx="27">
                  <c:v>2624.94</c:v>
                </c:pt>
                <c:pt idx="28">
                  <c:v>2639.52</c:v>
                </c:pt>
                <c:pt idx="29">
                  <c:v>2614.14</c:v>
                </c:pt>
                <c:pt idx="30">
                  <c:v>2595.7800000000002</c:v>
                </c:pt>
                <c:pt idx="31">
                  <c:v>2576.88</c:v>
                </c:pt>
                <c:pt idx="32">
                  <c:v>2562.84</c:v>
                </c:pt>
                <c:pt idx="33">
                  <c:v>2568.42</c:v>
                </c:pt>
                <c:pt idx="34">
                  <c:v>2584.62</c:v>
                </c:pt>
                <c:pt idx="35">
                  <c:v>2579.58</c:v>
                </c:pt>
                <c:pt idx="36">
                  <c:v>2625.3</c:v>
                </c:pt>
                <c:pt idx="37">
                  <c:v>2639.52</c:v>
                </c:pt>
                <c:pt idx="38">
                  <c:v>2633.58</c:v>
                </c:pt>
                <c:pt idx="39">
                  <c:v>2638.98</c:v>
                </c:pt>
                <c:pt idx="40">
                  <c:v>2638.26</c:v>
                </c:pt>
                <c:pt idx="41">
                  <c:v>2654.28</c:v>
                </c:pt>
                <c:pt idx="42">
                  <c:v>2646.54</c:v>
                </c:pt>
                <c:pt idx="43">
                  <c:v>2666.88</c:v>
                </c:pt>
                <c:pt idx="44">
                  <c:v>2653.56</c:v>
                </c:pt>
                <c:pt idx="45">
                  <c:v>2657.52</c:v>
                </c:pt>
                <c:pt idx="46">
                  <c:v>2664.9</c:v>
                </c:pt>
                <c:pt idx="47">
                  <c:v>2678.22</c:v>
                </c:pt>
                <c:pt idx="48">
                  <c:v>2680.56</c:v>
                </c:pt>
                <c:pt idx="49">
                  <c:v>2673.18</c:v>
                </c:pt>
                <c:pt idx="50">
                  <c:v>2670.48</c:v>
                </c:pt>
                <c:pt idx="51">
                  <c:v>2648.7</c:v>
                </c:pt>
                <c:pt idx="52">
                  <c:v>2671.2</c:v>
                </c:pt>
                <c:pt idx="53">
                  <c:v>2681.28</c:v>
                </c:pt>
                <c:pt idx="54">
                  <c:v>2687.58</c:v>
                </c:pt>
                <c:pt idx="55">
                  <c:v>2720.88</c:v>
                </c:pt>
                <c:pt idx="56">
                  <c:v>2695.5</c:v>
                </c:pt>
                <c:pt idx="57">
                  <c:v>2698.2</c:v>
                </c:pt>
                <c:pt idx="58">
                  <c:v>2698.56</c:v>
                </c:pt>
                <c:pt idx="59">
                  <c:v>2713.32</c:v>
                </c:pt>
                <c:pt idx="60">
                  <c:v>2709.18</c:v>
                </c:pt>
                <c:pt idx="61">
                  <c:v>2722.5</c:v>
                </c:pt>
                <c:pt idx="62">
                  <c:v>2728.98</c:v>
                </c:pt>
                <c:pt idx="63">
                  <c:v>2727</c:v>
                </c:pt>
                <c:pt idx="64">
                  <c:v>2722.14</c:v>
                </c:pt>
                <c:pt idx="65">
                  <c:v>2704.14</c:v>
                </c:pt>
                <c:pt idx="66">
                  <c:v>2728.98</c:v>
                </c:pt>
                <c:pt idx="67">
                  <c:v>2727.18</c:v>
                </c:pt>
                <c:pt idx="68">
                  <c:v>2703.42</c:v>
                </c:pt>
                <c:pt idx="69">
                  <c:v>2678.94</c:v>
                </c:pt>
                <c:pt idx="70">
                  <c:v>2670.12</c:v>
                </c:pt>
                <c:pt idx="71">
                  <c:v>2666.7</c:v>
                </c:pt>
                <c:pt idx="72">
                  <c:v>2708.82</c:v>
                </c:pt>
                <c:pt idx="73">
                  <c:v>2702.88</c:v>
                </c:pt>
                <c:pt idx="74">
                  <c:v>2709.72</c:v>
                </c:pt>
                <c:pt idx="75">
                  <c:v>2724.84</c:v>
                </c:pt>
                <c:pt idx="76">
                  <c:v>2715.12</c:v>
                </c:pt>
                <c:pt idx="77">
                  <c:v>2700.18</c:v>
                </c:pt>
                <c:pt idx="78">
                  <c:v>2705.4</c:v>
                </c:pt>
                <c:pt idx="79">
                  <c:v>2663.64</c:v>
                </c:pt>
                <c:pt idx="80">
                  <c:v>2655.36</c:v>
                </c:pt>
                <c:pt idx="81">
                  <c:v>2647.8</c:v>
                </c:pt>
                <c:pt idx="82">
                  <c:v>2638.98</c:v>
                </c:pt>
                <c:pt idx="83">
                  <c:v>2632.86</c:v>
                </c:pt>
                <c:pt idx="84">
                  <c:v>2619.1799999999998</c:v>
                </c:pt>
                <c:pt idx="85">
                  <c:v>2613.06</c:v>
                </c:pt>
                <c:pt idx="86">
                  <c:v>2591.46</c:v>
                </c:pt>
                <c:pt idx="87">
                  <c:v>2592</c:v>
                </c:pt>
                <c:pt idx="88">
                  <c:v>2580.84</c:v>
                </c:pt>
                <c:pt idx="89">
                  <c:v>2576.88</c:v>
                </c:pt>
                <c:pt idx="90">
                  <c:v>2576.34</c:v>
                </c:pt>
                <c:pt idx="91">
                  <c:v>2569.3200000000002</c:v>
                </c:pt>
                <c:pt idx="92">
                  <c:v>2557.44</c:v>
                </c:pt>
                <c:pt idx="93">
                  <c:v>2546.8200000000002</c:v>
                </c:pt>
                <c:pt idx="94">
                  <c:v>2529.1799999999998</c:v>
                </c:pt>
                <c:pt idx="95">
                  <c:v>2519.64</c:v>
                </c:pt>
              </c:numCache>
            </c:numRef>
          </c:val>
          <c:smooth val="0"/>
        </c:ser>
        <c:ser>
          <c:idx val="215"/>
          <c:order val="213"/>
          <c:tx>
            <c:strRef>
              <c:f>'Energy Data'!$HI$104</c:f>
              <c:strCache>
                <c:ptCount val="1"/>
                <c:pt idx="0">
                  <c:v>2-Jan</c:v>
                </c:pt>
              </c:strCache>
            </c:strRef>
          </c:tx>
          <c:spPr>
            <a:ln w="34925" cap="rnd">
              <a:solidFill>
                <a:schemeClr val="accent6">
                  <a:lumMod val="50000"/>
                  <a:lumOff val="5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Data'!$HI$105:$HI$200</c:f>
              <c:numCache>
                <c:formatCode>General</c:formatCode>
                <c:ptCount val="96"/>
                <c:pt idx="0">
                  <c:v>2530.8000000000002</c:v>
                </c:pt>
                <c:pt idx="1">
                  <c:v>2537.64</c:v>
                </c:pt>
                <c:pt idx="2">
                  <c:v>2524.14</c:v>
                </c:pt>
                <c:pt idx="3">
                  <c:v>2512.08</c:v>
                </c:pt>
                <c:pt idx="4">
                  <c:v>2506.3200000000002</c:v>
                </c:pt>
                <c:pt idx="5">
                  <c:v>2515.6799999999998</c:v>
                </c:pt>
                <c:pt idx="6">
                  <c:v>2500.56</c:v>
                </c:pt>
                <c:pt idx="7">
                  <c:v>2497.6799999999998</c:v>
                </c:pt>
                <c:pt idx="8">
                  <c:v>2498.04</c:v>
                </c:pt>
                <c:pt idx="9">
                  <c:v>2504.16</c:v>
                </c:pt>
                <c:pt idx="10">
                  <c:v>2495.52</c:v>
                </c:pt>
                <c:pt idx="11">
                  <c:v>2501.8200000000002</c:v>
                </c:pt>
                <c:pt idx="12">
                  <c:v>2496.7800000000002</c:v>
                </c:pt>
                <c:pt idx="13">
                  <c:v>2513.6999999999998</c:v>
                </c:pt>
                <c:pt idx="14">
                  <c:v>2543.2199999999998</c:v>
                </c:pt>
                <c:pt idx="15">
                  <c:v>2534.7600000000002</c:v>
                </c:pt>
                <c:pt idx="16">
                  <c:v>2521.98</c:v>
                </c:pt>
                <c:pt idx="17">
                  <c:v>2537.64</c:v>
                </c:pt>
                <c:pt idx="18">
                  <c:v>2547.36</c:v>
                </c:pt>
                <c:pt idx="19">
                  <c:v>2545.92</c:v>
                </c:pt>
                <c:pt idx="20">
                  <c:v>2568.2399999999998</c:v>
                </c:pt>
                <c:pt idx="21">
                  <c:v>2595.2399999999998</c:v>
                </c:pt>
                <c:pt idx="22">
                  <c:v>2653.38</c:v>
                </c:pt>
                <c:pt idx="23">
                  <c:v>2658.96</c:v>
                </c:pt>
                <c:pt idx="24">
                  <c:v>2654.46</c:v>
                </c:pt>
                <c:pt idx="25">
                  <c:v>2757.42</c:v>
                </c:pt>
                <c:pt idx="26">
                  <c:v>2781.36</c:v>
                </c:pt>
                <c:pt idx="27">
                  <c:v>2752.74</c:v>
                </c:pt>
                <c:pt idx="28">
                  <c:v>2736.72</c:v>
                </c:pt>
                <c:pt idx="29">
                  <c:v>2714.04</c:v>
                </c:pt>
                <c:pt idx="30">
                  <c:v>2700.18</c:v>
                </c:pt>
                <c:pt idx="31">
                  <c:v>2678.22</c:v>
                </c:pt>
                <c:pt idx="32">
                  <c:v>2677.32</c:v>
                </c:pt>
                <c:pt idx="33">
                  <c:v>2669.76</c:v>
                </c:pt>
                <c:pt idx="34">
                  <c:v>2684.52</c:v>
                </c:pt>
                <c:pt idx="35">
                  <c:v>2690.1</c:v>
                </c:pt>
                <c:pt idx="36">
                  <c:v>2716.38</c:v>
                </c:pt>
                <c:pt idx="37">
                  <c:v>2720.7</c:v>
                </c:pt>
                <c:pt idx="38">
                  <c:v>2721.96</c:v>
                </c:pt>
                <c:pt idx="39">
                  <c:v>2730.24</c:v>
                </c:pt>
                <c:pt idx="40">
                  <c:v>2777.04</c:v>
                </c:pt>
                <c:pt idx="41">
                  <c:v>2800.26</c:v>
                </c:pt>
                <c:pt idx="42">
                  <c:v>2818.26</c:v>
                </c:pt>
                <c:pt idx="43">
                  <c:v>2849.58</c:v>
                </c:pt>
                <c:pt idx="44">
                  <c:v>2844.36</c:v>
                </c:pt>
                <c:pt idx="45">
                  <c:v>2853</c:v>
                </c:pt>
                <c:pt idx="46">
                  <c:v>2846.34</c:v>
                </c:pt>
                <c:pt idx="47">
                  <c:v>2855.7</c:v>
                </c:pt>
                <c:pt idx="48">
                  <c:v>2850.3</c:v>
                </c:pt>
                <c:pt idx="49">
                  <c:v>2862.54</c:v>
                </c:pt>
                <c:pt idx="50">
                  <c:v>2883.24</c:v>
                </c:pt>
                <c:pt idx="51">
                  <c:v>2867.76</c:v>
                </c:pt>
                <c:pt idx="52">
                  <c:v>2865.78</c:v>
                </c:pt>
                <c:pt idx="53">
                  <c:v>2881.44</c:v>
                </c:pt>
                <c:pt idx="54">
                  <c:v>2868.12</c:v>
                </c:pt>
                <c:pt idx="55">
                  <c:v>2898.9</c:v>
                </c:pt>
                <c:pt idx="56">
                  <c:v>2920.68</c:v>
                </c:pt>
                <c:pt idx="57">
                  <c:v>2904.48</c:v>
                </c:pt>
                <c:pt idx="58">
                  <c:v>2897.82</c:v>
                </c:pt>
                <c:pt idx="59">
                  <c:v>2907.18</c:v>
                </c:pt>
                <c:pt idx="60">
                  <c:v>2916.54</c:v>
                </c:pt>
                <c:pt idx="61">
                  <c:v>2924.82</c:v>
                </c:pt>
                <c:pt idx="62">
                  <c:v>2924.46</c:v>
                </c:pt>
                <c:pt idx="63">
                  <c:v>2912.04</c:v>
                </c:pt>
                <c:pt idx="64">
                  <c:v>2895.66</c:v>
                </c:pt>
                <c:pt idx="65">
                  <c:v>2890.44</c:v>
                </c:pt>
                <c:pt idx="66">
                  <c:v>2845.44</c:v>
                </c:pt>
                <c:pt idx="67">
                  <c:v>2873.88</c:v>
                </c:pt>
                <c:pt idx="68">
                  <c:v>2849.58</c:v>
                </c:pt>
                <c:pt idx="69">
                  <c:v>2856.78</c:v>
                </c:pt>
                <c:pt idx="70">
                  <c:v>2852.82</c:v>
                </c:pt>
                <c:pt idx="71">
                  <c:v>2856.96</c:v>
                </c:pt>
                <c:pt idx="72">
                  <c:v>2862.36</c:v>
                </c:pt>
                <c:pt idx="73">
                  <c:v>2880.54</c:v>
                </c:pt>
                <c:pt idx="74">
                  <c:v>2874.6</c:v>
                </c:pt>
                <c:pt idx="75">
                  <c:v>2859.3</c:v>
                </c:pt>
                <c:pt idx="76">
                  <c:v>2878.92</c:v>
                </c:pt>
                <c:pt idx="77">
                  <c:v>2831.58</c:v>
                </c:pt>
                <c:pt idx="78">
                  <c:v>2834.46</c:v>
                </c:pt>
                <c:pt idx="79">
                  <c:v>2808</c:v>
                </c:pt>
                <c:pt idx="80">
                  <c:v>2803.86</c:v>
                </c:pt>
                <c:pt idx="81">
                  <c:v>2786.4</c:v>
                </c:pt>
                <c:pt idx="82">
                  <c:v>2785.5</c:v>
                </c:pt>
                <c:pt idx="83">
                  <c:v>2760.84</c:v>
                </c:pt>
                <c:pt idx="84">
                  <c:v>2756.7</c:v>
                </c:pt>
                <c:pt idx="85">
                  <c:v>2729.88</c:v>
                </c:pt>
                <c:pt idx="86">
                  <c:v>2718.9</c:v>
                </c:pt>
                <c:pt idx="87">
                  <c:v>2724.84</c:v>
                </c:pt>
                <c:pt idx="88">
                  <c:v>2719.08</c:v>
                </c:pt>
                <c:pt idx="89">
                  <c:v>2695.32</c:v>
                </c:pt>
                <c:pt idx="90">
                  <c:v>2677.86</c:v>
                </c:pt>
                <c:pt idx="91">
                  <c:v>2656.98</c:v>
                </c:pt>
                <c:pt idx="92">
                  <c:v>2627.64</c:v>
                </c:pt>
                <c:pt idx="93">
                  <c:v>2597.58</c:v>
                </c:pt>
                <c:pt idx="94">
                  <c:v>2599.1999999999998</c:v>
                </c:pt>
                <c:pt idx="95">
                  <c:v>2595.6</c:v>
                </c:pt>
              </c:numCache>
            </c:numRef>
          </c:val>
          <c:smooth val="0"/>
        </c:ser>
        <c:ser>
          <c:idx val="216"/>
          <c:order val="214"/>
          <c:tx>
            <c:strRef>
              <c:f>'Energy Data'!$HJ$104</c:f>
              <c:strCache>
                <c:ptCount val="1"/>
                <c:pt idx="0">
                  <c:v>3-Jan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Data'!$HJ$105:$HJ$200</c:f>
              <c:numCache>
                <c:formatCode>General</c:formatCode>
                <c:ptCount val="96"/>
                <c:pt idx="0">
                  <c:v>2570.94</c:v>
                </c:pt>
                <c:pt idx="1">
                  <c:v>2563.7399999999998</c:v>
                </c:pt>
                <c:pt idx="2">
                  <c:v>2549.16</c:v>
                </c:pt>
                <c:pt idx="3">
                  <c:v>2541.96</c:v>
                </c:pt>
                <c:pt idx="4">
                  <c:v>2530.08</c:v>
                </c:pt>
                <c:pt idx="5">
                  <c:v>2510.46</c:v>
                </c:pt>
                <c:pt idx="6">
                  <c:v>2513.52</c:v>
                </c:pt>
                <c:pt idx="7">
                  <c:v>2500.38</c:v>
                </c:pt>
                <c:pt idx="8">
                  <c:v>2503.8000000000002</c:v>
                </c:pt>
                <c:pt idx="9">
                  <c:v>2482.02</c:v>
                </c:pt>
                <c:pt idx="10">
                  <c:v>2509.38</c:v>
                </c:pt>
                <c:pt idx="11">
                  <c:v>2495.88</c:v>
                </c:pt>
                <c:pt idx="12">
                  <c:v>2513.52</c:v>
                </c:pt>
                <c:pt idx="13">
                  <c:v>2502.54</c:v>
                </c:pt>
                <c:pt idx="14">
                  <c:v>2517.48</c:v>
                </c:pt>
                <c:pt idx="15">
                  <c:v>2509.38</c:v>
                </c:pt>
                <c:pt idx="16">
                  <c:v>2504.52</c:v>
                </c:pt>
                <c:pt idx="17">
                  <c:v>2501.8200000000002</c:v>
                </c:pt>
                <c:pt idx="18">
                  <c:v>2511</c:v>
                </c:pt>
                <c:pt idx="19">
                  <c:v>2516.2199999999998</c:v>
                </c:pt>
                <c:pt idx="20">
                  <c:v>2517.84</c:v>
                </c:pt>
                <c:pt idx="21">
                  <c:v>2557.44</c:v>
                </c:pt>
                <c:pt idx="22">
                  <c:v>2668.32</c:v>
                </c:pt>
                <c:pt idx="23">
                  <c:v>2698.38</c:v>
                </c:pt>
                <c:pt idx="24">
                  <c:v>2733.84</c:v>
                </c:pt>
                <c:pt idx="25">
                  <c:v>2838.06</c:v>
                </c:pt>
                <c:pt idx="26">
                  <c:v>3001.14</c:v>
                </c:pt>
                <c:pt idx="27">
                  <c:v>3075.66</c:v>
                </c:pt>
                <c:pt idx="28">
                  <c:v>3089.88</c:v>
                </c:pt>
                <c:pt idx="29">
                  <c:v>3089.88</c:v>
                </c:pt>
                <c:pt idx="30">
                  <c:v>3087.36</c:v>
                </c:pt>
                <c:pt idx="31">
                  <c:v>3132.72</c:v>
                </c:pt>
                <c:pt idx="32">
                  <c:v>3141.36</c:v>
                </c:pt>
                <c:pt idx="33">
                  <c:v>3195.18</c:v>
                </c:pt>
                <c:pt idx="34">
                  <c:v>3234.42</c:v>
                </c:pt>
                <c:pt idx="35">
                  <c:v>3293.46</c:v>
                </c:pt>
                <c:pt idx="36">
                  <c:v>3328.56</c:v>
                </c:pt>
                <c:pt idx="37">
                  <c:v>3386.52</c:v>
                </c:pt>
                <c:pt idx="38">
                  <c:v>3417.6600000000003</c:v>
                </c:pt>
                <c:pt idx="39">
                  <c:v>3440.3400000000006</c:v>
                </c:pt>
                <c:pt idx="40">
                  <c:v>3472.38</c:v>
                </c:pt>
                <c:pt idx="41">
                  <c:v>3492.3600000000006</c:v>
                </c:pt>
                <c:pt idx="42">
                  <c:v>3513.78</c:v>
                </c:pt>
                <c:pt idx="43">
                  <c:v>3522.6</c:v>
                </c:pt>
                <c:pt idx="44">
                  <c:v>3515.94</c:v>
                </c:pt>
                <c:pt idx="45">
                  <c:v>3538.8000000000006</c:v>
                </c:pt>
                <c:pt idx="46">
                  <c:v>3538.44</c:v>
                </c:pt>
                <c:pt idx="47">
                  <c:v>3554.2800000000007</c:v>
                </c:pt>
                <c:pt idx="48">
                  <c:v>3572.28</c:v>
                </c:pt>
                <c:pt idx="49">
                  <c:v>3566.16</c:v>
                </c:pt>
                <c:pt idx="50">
                  <c:v>3572.1</c:v>
                </c:pt>
                <c:pt idx="51">
                  <c:v>3564.9</c:v>
                </c:pt>
                <c:pt idx="52">
                  <c:v>3542.58</c:v>
                </c:pt>
                <c:pt idx="53">
                  <c:v>3594.42</c:v>
                </c:pt>
                <c:pt idx="54">
                  <c:v>3569.7600000000007</c:v>
                </c:pt>
                <c:pt idx="55">
                  <c:v>3558.4200000000005</c:v>
                </c:pt>
                <c:pt idx="56">
                  <c:v>3529.4399999999996</c:v>
                </c:pt>
                <c:pt idx="57">
                  <c:v>3569.4</c:v>
                </c:pt>
                <c:pt idx="58">
                  <c:v>3555.9</c:v>
                </c:pt>
                <c:pt idx="59">
                  <c:v>3555.5400000000004</c:v>
                </c:pt>
                <c:pt idx="60">
                  <c:v>3543.4799999999996</c:v>
                </c:pt>
                <c:pt idx="61">
                  <c:v>3549.6</c:v>
                </c:pt>
                <c:pt idx="62">
                  <c:v>3518.46</c:v>
                </c:pt>
                <c:pt idx="63">
                  <c:v>3465.9</c:v>
                </c:pt>
                <c:pt idx="64">
                  <c:v>3453.3</c:v>
                </c:pt>
                <c:pt idx="65">
                  <c:v>3413.88</c:v>
                </c:pt>
                <c:pt idx="66">
                  <c:v>3380.22</c:v>
                </c:pt>
                <c:pt idx="67">
                  <c:v>3330.72</c:v>
                </c:pt>
                <c:pt idx="68">
                  <c:v>3288.06</c:v>
                </c:pt>
                <c:pt idx="69">
                  <c:v>3195.18</c:v>
                </c:pt>
                <c:pt idx="70">
                  <c:v>3099.6</c:v>
                </c:pt>
                <c:pt idx="71">
                  <c:v>3089.34</c:v>
                </c:pt>
                <c:pt idx="72">
                  <c:v>3101.76</c:v>
                </c:pt>
                <c:pt idx="73">
                  <c:v>3048.3</c:v>
                </c:pt>
                <c:pt idx="74">
                  <c:v>3039.48</c:v>
                </c:pt>
                <c:pt idx="75">
                  <c:v>3004.74</c:v>
                </c:pt>
                <c:pt idx="76">
                  <c:v>2978.46</c:v>
                </c:pt>
                <c:pt idx="77">
                  <c:v>2920.68</c:v>
                </c:pt>
                <c:pt idx="78">
                  <c:v>2877.84</c:v>
                </c:pt>
                <c:pt idx="79">
                  <c:v>2847.6</c:v>
                </c:pt>
                <c:pt idx="80">
                  <c:v>2840.22</c:v>
                </c:pt>
                <c:pt idx="81">
                  <c:v>2803.5</c:v>
                </c:pt>
                <c:pt idx="82">
                  <c:v>2784.96</c:v>
                </c:pt>
                <c:pt idx="83">
                  <c:v>2786.58</c:v>
                </c:pt>
                <c:pt idx="84">
                  <c:v>2781.54</c:v>
                </c:pt>
                <c:pt idx="85">
                  <c:v>2745.72</c:v>
                </c:pt>
                <c:pt idx="86">
                  <c:v>2724.12</c:v>
                </c:pt>
                <c:pt idx="87">
                  <c:v>2709</c:v>
                </c:pt>
                <c:pt idx="88">
                  <c:v>2692.08</c:v>
                </c:pt>
                <c:pt idx="89">
                  <c:v>2659.86</c:v>
                </c:pt>
                <c:pt idx="90">
                  <c:v>2627.64</c:v>
                </c:pt>
                <c:pt idx="91">
                  <c:v>2628.18</c:v>
                </c:pt>
                <c:pt idx="92">
                  <c:v>2627.64</c:v>
                </c:pt>
                <c:pt idx="93">
                  <c:v>2595.42</c:v>
                </c:pt>
                <c:pt idx="94">
                  <c:v>2580.66</c:v>
                </c:pt>
                <c:pt idx="95">
                  <c:v>2567.6999999999998</c:v>
                </c:pt>
              </c:numCache>
            </c:numRef>
          </c:val>
          <c:smooth val="0"/>
        </c:ser>
        <c:ser>
          <c:idx val="217"/>
          <c:order val="215"/>
          <c:tx>
            <c:strRef>
              <c:f>'Energy Data'!$HK$104</c:f>
              <c:strCache>
                <c:ptCount val="1"/>
                <c:pt idx="0">
                  <c:v>1/4/2017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Data'!$HK$105:$HK$200</c:f>
              <c:numCache>
                <c:formatCode>General</c:formatCode>
                <c:ptCount val="96"/>
                <c:pt idx="0">
                  <c:v>2557.98</c:v>
                </c:pt>
                <c:pt idx="1">
                  <c:v>2542.6799999999998</c:v>
                </c:pt>
                <c:pt idx="2">
                  <c:v>2546.2800000000002</c:v>
                </c:pt>
                <c:pt idx="3">
                  <c:v>2539.2600000000002</c:v>
                </c:pt>
                <c:pt idx="4">
                  <c:v>2529.36</c:v>
                </c:pt>
                <c:pt idx="5">
                  <c:v>2523.42</c:v>
                </c:pt>
                <c:pt idx="6">
                  <c:v>2506.5</c:v>
                </c:pt>
                <c:pt idx="7">
                  <c:v>2505.2399999999998</c:v>
                </c:pt>
                <c:pt idx="8">
                  <c:v>2502.54</c:v>
                </c:pt>
                <c:pt idx="9">
                  <c:v>2492.46</c:v>
                </c:pt>
                <c:pt idx="10">
                  <c:v>2489.04</c:v>
                </c:pt>
                <c:pt idx="11">
                  <c:v>2496.06</c:v>
                </c:pt>
                <c:pt idx="12">
                  <c:v>2484.54</c:v>
                </c:pt>
                <c:pt idx="13">
                  <c:v>2483.46</c:v>
                </c:pt>
                <c:pt idx="14">
                  <c:v>2493.36</c:v>
                </c:pt>
                <c:pt idx="15">
                  <c:v>2498.2199999999998</c:v>
                </c:pt>
                <c:pt idx="16">
                  <c:v>2510.2800000000002</c:v>
                </c:pt>
                <c:pt idx="17">
                  <c:v>2508.12</c:v>
                </c:pt>
                <c:pt idx="18">
                  <c:v>2515.86</c:v>
                </c:pt>
                <c:pt idx="19">
                  <c:v>2516.58</c:v>
                </c:pt>
                <c:pt idx="20">
                  <c:v>2531.52</c:v>
                </c:pt>
                <c:pt idx="21">
                  <c:v>2553.3000000000002</c:v>
                </c:pt>
                <c:pt idx="22">
                  <c:v>2656.44</c:v>
                </c:pt>
                <c:pt idx="23">
                  <c:v>2682.54</c:v>
                </c:pt>
                <c:pt idx="24">
                  <c:v>2707.56</c:v>
                </c:pt>
                <c:pt idx="25">
                  <c:v>2810.34</c:v>
                </c:pt>
                <c:pt idx="26">
                  <c:v>2960.82</c:v>
                </c:pt>
                <c:pt idx="27">
                  <c:v>2956.68</c:v>
                </c:pt>
                <c:pt idx="28">
                  <c:v>2991.78</c:v>
                </c:pt>
                <c:pt idx="29">
                  <c:v>3009.96</c:v>
                </c:pt>
                <c:pt idx="30">
                  <c:v>3027.06</c:v>
                </c:pt>
                <c:pt idx="31">
                  <c:v>3070.62</c:v>
                </c:pt>
                <c:pt idx="32">
                  <c:v>3096.9</c:v>
                </c:pt>
                <c:pt idx="33">
                  <c:v>3126.06</c:v>
                </c:pt>
                <c:pt idx="34">
                  <c:v>3172.32</c:v>
                </c:pt>
                <c:pt idx="35">
                  <c:v>3226.32</c:v>
                </c:pt>
                <c:pt idx="36">
                  <c:v>3290.94</c:v>
                </c:pt>
                <c:pt idx="37">
                  <c:v>3363.3</c:v>
                </c:pt>
                <c:pt idx="38">
                  <c:v>3384</c:v>
                </c:pt>
                <c:pt idx="39">
                  <c:v>3430.4400000000005</c:v>
                </c:pt>
                <c:pt idx="40">
                  <c:v>3454.3800000000006</c:v>
                </c:pt>
                <c:pt idx="41">
                  <c:v>3478.5</c:v>
                </c:pt>
                <c:pt idx="42">
                  <c:v>3511.44</c:v>
                </c:pt>
                <c:pt idx="43">
                  <c:v>3521.34</c:v>
                </c:pt>
                <c:pt idx="44">
                  <c:v>3535.38</c:v>
                </c:pt>
                <c:pt idx="45">
                  <c:v>3546.54</c:v>
                </c:pt>
                <c:pt idx="46">
                  <c:v>3587.76</c:v>
                </c:pt>
                <c:pt idx="47">
                  <c:v>3594.42</c:v>
                </c:pt>
                <c:pt idx="48">
                  <c:v>3601.0799999999995</c:v>
                </c:pt>
                <c:pt idx="49">
                  <c:v>3608.82</c:v>
                </c:pt>
                <c:pt idx="50">
                  <c:v>3619.8</c:v>
                </c:pt>
                <c:pt idx="51">
                  <c:v>3614.7600000000007</c:v>
                </c:pt>
                <c:pt idx="52">
                  <c:v>3643.3799999999997</c:v>
                </c:pt>
                <c:pt idx="53">
                  <c:v>3684.78</c:v>
                </c:pt>
                <c:pt idx="54">
                  <c:v>3662.4600000000005</c:v>
                </c:pt>
                <c:pt idx="55">
                  <c:v>3667.5</c:v>
                </c:pt>
                <c:pt idx="56">
                  <c:v>3688.56</c:v>
                </c:pt>
                <c:pt idx="57">
                  <c:v>3660.48</c:v>
                </c:pt>
                <c:pt idx="58">
                  <c:v>3660.66</c:v>
                </c:pt>
                <c:pt idx="59">
                  <c:v>3657.4199999999996</c:v>
                </c:pt>
                <c:pt idx="60">
                  <c:v>3636.9</c:v>
                </c:pt>
                <c:pt idx="61">
                  <c:v>3628.6200000000003</c:v>
                </c:pt>
                <c:pt idx="62">
                  <c:v>3650.04</c:v>
                </c:pt>
                <c:pt idx="63">
                  <c:v>3629.88</c:v>
                </c:pt>
                <c:pt idx="64">
                  <c:v>3617.64</c:v>
                </c:pt>
                <c:pt idx="65">
                  <c:v>3583.26</c:v>
                </c:pt>
                <c:pt idx="66">
                  <c:v>3541.14</c:v>
                </c:pt>
                <c:pt idx="67">
                  <c:v>3500.8200000000006</c:v>
                </c:pt>
                <c:pt idx="68">
                  <c:v>3415.68</c:v>
                </c:pt>
                <c:pt idx="69">
                  <c:v>3336.3</c:v>
                </c:pt>
                <c:pt idx="70">
                  <c:v>3255.48</c:v>
                </c:pt>
                <c:pt idx="71">
                  <c:v>3228.84</c:v>
                </c:pt>
                <c:pt idx="72">
                  <c:v>3186.72</c:v>
                </c:pt>
                <c:pt idx="73">
                  <c:v>3151.44</c:v>
                </c:pt>
                <c:pt idx="74">
                  <c:v>3122.28</c:v>
                </c:pt>
                <c:pt idx="75">
                  <c:v>3092.76</c:v>
                </c:pt>
                <c:pt idx="76">
                  <c:v>3069.9</c:v>
                </c:pt>
                <c:pt idx="77">
                  <c:v>3016.62</c:v>
                </c:pt>
                <c:pt idx="78">
                  <c:v>2970.54</c:v>
                </c:pt>
                <c:pt idx="79">
                  <c:v>2949.12</c:v>
                </c:pt>
                <c:pt idx="80">
                  <c:v>2928.6</c:v>
                </c:pt>
                <c:pt idx="81">
                  <c:v>2921.94</c:v>
                </c:pt>
                <c:pt idx="82">
                  <c:v>2904.12</c:v>
                </c:pt>
                <c:pt idx="83">
                  <c:v>2881.8</c:v>
                </c:pt>
                <c:pt idx="84">
                  <c:v>2873.52</c:v>
                </c:pt>
                <c:pt idx="85">
                  <c:v>2832.3</c:v>
                </c:pt>
                <c:pt idx="86">
                  <c:v>2811.06</c:v>
                </c:pt>
                <c:pt idx="87">
                  <c:v>2793.06</c:v>
                </c:pt>
                <c:pt idx="88">
                  <c:v>2777.76</c:v>
                </c:pt>
                <c:pt idx="89">
                  <c:v>2761.02</c:v>
                </c:pt>
                <c:pt idx="90">
                  <c:v>2715.12</c:v>
                </c:pt>
                <c:pt idx="91">
                  <c:v>2713.86</c:v>
                </c:pt>
                <c:pt idx="92">
                  <c:v>2673.54</c:v>
                </c:pt>
                <c:pt idx="93">
                  <c:v>2648.52</c:v>
                </c:pt>
                <c:pt idx="94">
                  <c:v>2641.32</c:v>
                </c:pt>
                <c:pt idx="95">
                  <c:v>2633.4</c:v>
                </c:pt>
              </c:numCache>
            </c:numRef>
          </c:val>
          <c:smooth val="0"/>
        </c:ser>
        <c:ser>
          <c:idx val="218"/>
          <c:order val="216"/>
          <c:tx>
            <c:strRef>
              <c:f>'Energy Data'!$HL$104</c:f>
              <c:strCache>
                <c:ptCount val="1"/>
                <c:pt idx="0">
                  <c:v>1/5/2017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Data'!$HL$105:$HL$200</c:f>
              <c:numCache>
                <c:formatCode>General</c:formatCode>
                <c:ptCount val="96"/>
                <c:pt idx="0">
                  <c:v>2617.92</c:v>
                </c:pt>
                <c:pt idx="1">
                  <c:v>2606.58</c:v>
                </c:pt>
                <c:pt idx="2">
                  <c:v>2601.1799999999998</c:v>
                </c:pt>
                <c:pt idx="3">
                  <c:v>2576.16</c:v>
                </c:pt>
                <c:pt idx="4">
                  <c:v>2554.7399999999998</c:v>
                </c:pt>
                <c:pt idx="5">
                  <c:v>2553.48</c:v>
                </c:pt>
                <c:pt idx="6">
                  <c:v>2549.52</c:v>
                </c:pt>
                <c:pt idx="7">
                  <c:v>2538.9</c:v>
                </c:pt>
                <c:pt idx="8">
                  <c:v>2536.02</c:v>
                </c:pt>
                <c:pt idx="9">
                  <c:v>2528.2800000000002</c:v>
                </c:pt>
                <c:pt idx="10">
                  <c:v>2528.2800000000002</c:v>
                </c:pt>
                <c:pt idx="11">
                  <c:v>2533.6799999999998</c:v>
                </c:pt>
                <c:pt idx="12">
                  <c:v>2519.8200000000002</c:v>
                </c:pt>
                <c:pt idx="13">
                  <c:v>2529.9</c:v>
                </c:pt>
                <c:pt idx="14">
                  <c:v>2530.98</c:v>
                </c:pt>
                <c:pt idx="15">
                  <c:v>2522.52</c:v>
                </c:pt>
                <c:pt idx="16">
                  <c:v>2526.3000000000002</c:v>
                </c:pt>
                <c:pt idx="17">
                  <c:v>2525.7600000000002</c:v>
                </c:pt>
                <c:pt idx="18">
                  <c:v>2515.6799999999998</c:v>
                </c:pt>
                <c:pt idx="19">
                  <c:v>2526.12</c:v>
                </c:pt>
                <c:pt idx="20">
                  <c:v>2530.98</c:v>
                </c:pt>
                <c:pt idx="21">
                  <c:v>2580.12</c:v>
                </c:pt>
                <c:pt idx="22">
                  <c:v>2677.14</c:v>
                </c:pt>
                <c:pt idx="23">
                  <c:v>2678.4</c:v>
                </c:pt>
                <c:pt idx="24">
                  <c:v>2705.4</c:v>
                </c:pt>
                <c:pt idx="25">
                  <c:v>2826.18</c:v>
                </c:pt>
                <c:pt idx="26">
                  <c:v>2949.3</c:v>
                </c:pt>
                <c:pt idx="27">
                  <c:v>2968.74</c:v>
                </c:pt>
                <c:pt idx="28">
                  <c:v>3015</c:v>
                </c:pt>
                <c:pt idx="29">
                  <c:v>3009.96</c:v>
                </c:pt>
                <c:pt idx="30">
                  <c:v>3019.68</c:v>
                </c:pt>
                <c:pt idx="31">
                  <c:v>3062.88</c:v>
                </c:pt>
                <c:pt idx="32">
                  <c:v>3094.38</c:v>
                </c:pt>
                <c:pt idx="33">
                  <c:v>3131.82</c:v>
                </c:pt>
                <c:pt idx="34">
                  <c:v>3196.98</c:v>
                </c:pt>
                <c:pt idx="35">
                  <c:v>3220.74</c:v>
                </c:pt>
                <c:pt idx="36">
                  <c:v>3315.24</c:v>
                </c:pt>
                <c:pt idx="37">
                  <c:v>3362.04</c:v>
                </c:pt>
                <c:pt idx="38">
                  <c:v>3411</c:v>
                </c:pt>
                <c:pt idx="39">
                  <c:v>3454.56</c:v>
                </c:pt>
                <c:pt idx="40">
                  <c:v>3484.08</c:v>
                </c:pt>
                <c:pt idx="41">
                  <c:v>3495.7799999999997</c:v>
                </c:pt>
                <c:pt idx="42">
                  <c:v>3470.94</c:v>
                </c:pt>
                <c:pt idx="43">
                  <c:v>3461.58</c:v>
                </c:pt>
                <c:pt idx="44">
                  <c:v>3515.04</c:v>
                </c:pt>
                <c:pt idx="45">
                  <c:v>3543.4799999999996</c:v>
                </c:pt>
                <c:pt idx="46">
                  <c:v>3565.62</c:v>
                </c:pt>
                <c:pt idx="47">
                  <c:v>3573.18</c:v>
                </c:pt>
                <c:pt idx="48">
                  <c:v>3590.1</c:v>
                </c:pt>
                <c:pt idx="49">
                  <c:v>3636</c:v>
                </c:pt>
                <c:pt idx="50">
                  <c:v>3672.8999999999996</c:v>
                </c:pt>
                <c:pt idx="51">
                  <c:v>3649.8600000000006</c:v>
                </c:pt>
                <c:pt idx="52">
                  <c:v>3665.1600000000003</c:v>
                </c:pt>
                <c:pt idx="53">
                  <c:v>3701.52</c:v>
                </c:pt>
                <c:pt idx="54">
                  <c:v>3686.58</c:v>
                </c:pt>
                <c:pt idx="55">
                  <c:v>3659.5800000000004</c:v>
                </c:pt>
                <c:pt idx="56">
                  <c:v>3669.12</c:v>
                </c:pt>
                <c:pt idx="57">
                  <c:v>3656.16</c:v>
                </c:pt>
                <c:pt idx="58">
                  <c:v>3645.9</c:v>
                </c:pt>
                <c:pt idx="59">
                  <c:v>3591.9</c:v>
                </c:pt>
                <c:pt idx="60">
                  <c:v>3644.2800000000007</c:v>
                </c:pt>
                <c:pt idx="61">
                  <c:v>3755.8799999999997</c:v>
                </c:pt>
                <c:pt idx="62">
                  <c:v>3728.7</c:v>
                </c:pt>
                <c:pt idx="63">
                  <c:v>3695.94</c:v>
                </c:pt>
                <c:pt idx="64">
                  <c:v>3657.96</c:v>
                </c:pt>
                <c:pt idx="65">
                  <c:v>3606.1200000000003</c:v>
                </c:pt>
                <c:pt idx="66">
                  <c:v>3584.88</c:v>
                </c:pt>
                <c:pt idx="67">
                  <c:v>3538.8000000000006</c:v>
                </c:pt>
                <c:pt idx="68">
                  <c:v>3483.54</c:v>
                </c:pt>
                <c:pt idx="69">
                  <c:v>3413.16</c:v>
                </c:pt>
                <c:pt idx="70">
                  <c:v>3365.82</c:v>
                </c:pt>
                <c:pt idx="71">
                  <c:v>3311.28</c:v>
                </c:pt>
                <c:pt idx="72">
                  <c:v>3293.46</c:v>
                </c:pt>
                <c:pt idx="73">
                  <c:v>3277.08</c:v>
                </c:pt>
                <c:pt idx="74">
                  <c:v>3241.8</c:v>
                </c:pt>
                <c:pt idx="75">
                  <c:v>3231</c:v>
                </c:pt>
                <c:pt idx="76">
                  <c:v>3212.28</c:v>
                </c:pt>
                <c:pt idx="77">
                  <c:v>3128.22</c:v>
                </c:pt>
                <c:pt idx="78">
                  <c:v>3073.86</c:v>
                </c:pt>
                <c:pt idx="79">
                  <c:v>3060.9</c:v>
                </c:pt>
                <c:pt idx="80">
                  <c:v>3034.98</c:v>
                </c:pt>
                <c:pt idx="81">
                  <c:v>3006.18</c:v>
                </c:pt>
                <c:pt idx="82">
                  <c:v>2978.1</c:v>
                </c:pt>
                <c:pt idx="83">
                  <c:v>2971.8</c:v>
                </c:pt>
                <c:pt idx="84">
                  <c:v>2945.52</c:v>
                </c:pt>
                <c:pt idx="85">
                  <c:v>2928.96</c:v>
                </c:pt>
                <c:pt idx="86">
                  <c:v>2898.9</c:v>
                </c:pt>
                <c:pt idx="87">
                  <c:v>2867.22</c:v>
                </c:pt>
                <c:pt idx="88">
                  <c:v>2843.82</c:v>
                </c:pt>
                <c:pt idx="89">
                  <c:v>2800.8</c:v>
                </c:pt>
                <c:pt idx="90">
                  <c:v>2776.68</c:v>
                </c:pt>
                <c:pt idx="91">
                  <c:v>2772</c:v>
                </c:pt>
                <c:pt idx="92">
                  <c:v>2751.48</c:v>
                </c:pt>
                <c:pt idx="93">
                  <c:v>2726.28</c:v>
                </c:pt>
                <c:pt idx="94">
                  <c:v>2704.32</c:v>
                </c:pt>
                <c:pt idx="95">
                  <c:v>2683.08</c:v>
                </c:pt>
              </c:numCache>
            </c:numRef>
          </c:val>
          <c:smooth val="0"/>
        </c:ser>
        <c:ser>
          <c:idx val="219"/>
          <c:order val="217"/>
          <c:tx>
            <c:strRef>
              <c:f>'Energy Data'!$HM$104</c:f>
              <c:strCache>
                <c:ptCount val="1"/>
                <c:pt idx="0">
                  <c:v>1/6/2017</c:v>
                </c:pt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Data'!$HM$105:$HM$200</c:f>
              <c:numCache>
                <c:formatCode>General</c:formatCode>
                <c:ptCount val="96"/>
                <c:pt idx="0">
                  <c:v>2672.1</c:v>
                </c:pt>
                <c:pt idx="1">
                  <c:v>2651.4</c:v>
                </c:pt>
                <c:pt idx="2">
                  <c:v>2642.22</c:v>
                </c:pt>
                <c:pt idx="3">
                  <c:v>2633.04</c:v>
                </c:pt>
                <c:pt idx="4">
                  <c:v>2606.7600000000002</c:v>
                </c:pt>
                <c:pt idx="5">
                  <c:v>2603.6999999999998</c:v>
                </c:pt>
                <c:pt idx="6">
                  <c:v>2601.1799999999998</c:v>
                </c:pt>
                <c:pt idx="7">
                  <c:v>2595.96</c:v>
                </c:pt>
                <c:pt idx="8">
                  <c:v>2590.02</c:v>
                </c:pt>
                <c:pt idx="9">
                  <c:v>2593.98</c:v>
                </c:pt>
                <c:pt idx="10">
                  <c:v>2587.5</c:v>
                </c:pt>
                <c:pt idx="11">
                  <c:v>2589.48</c:v>
                </c:pt>
                <c:pt idx="12">
                  <c:v>2574.36</c:v>
                </c:pt>
                <c:pt idx="13">
                  <c:v>2570.94</c:v>
                </c:pt>
                <c:pt idx="14">
                  <c:v>2577.2399999999998</c:v>
                </c:pt>
                <c:pt idx="15">
                  <c:v>2585.88</c:v>
                </c:pt>
                <c:pt idx="16">
                  <c:v>2584.08</c:v>
                </c:pt>
                <c:pt idx="17">
                  <c:v>2601.36</c:v>
                </c:pt>
                <c:pt idx="18">
                  <c:v>2583.54</c:v>
                </c:pt>
                <c:pt idx="19">
                  <c:v>2585.88</c:v>
                </c:pt>
                <c:pt idx="20">
                  <c:v>2602.62</c:v>
                </c:pt>
                <c:pt idx="21">
                  <c:v>2635.02</c:v>
                </c:pt>
                <c:pt idx="22">
                  <c:v>2749.32</c:v>
                </c:pt>
                <c:pt idx="23">
                  <c:v>2758.14</c:v>
                </c:pt>
                <c:pt idx="24">
                  <c:v>2784.06</c:v>
                </c:pt>
                <c:pt idx="25">
                  <c:v>2919.06</c:v>
                </c:pt>
                <c:pt idx="26">
                  <c:v>3058.38</c:v>
                </c:pt>
                <c:pt idx="27">
                  <c:v>3075.12</c:v>
                </c:pt>
                <c:pt idx="28">
                  <c:v>3111.84</c:v>
                </c:pt>
                <c:pt idx="29">
                  <c:v>3075.84</c:v>
                </c:pt>
                <c:pt idx="30">
                  <c:v>3072.6</c:v>
                </c:pt>
                <c:pt idx="31">
                  <c:v>3101.4</c:v>
                </c:pt>
                <c:pt idx="32">
                  <c:v>3149.28</c:v>
                </c:pt>
                <c:pt idx="33">
                  <c:v>3188.7</c:v>
                </c:pt>
                <c:pt idx="34">
                  <c:v>3228.12</c:v>
                </c:pt>
                <c:pt idx="35">
                  <c:v>3265.02</c:v>
                </c:pt>
                <c:pt idx="36">
                  <c:v>3347.82</c:v>
                </c:pt>
                <c:pt idx="37">
                  <c:v>3376.08</c:v>
                </c:pt>
                <c:pt idx="38">
                  <c:v>3412.44</c:v>
                </c:pt>
                <c:pt idx="39">
                  <c:v>3455.46</c:v>
                </c:pt>
                <c:pt idx="40">
                  <c:v>3463.3799999999997</c:v>
                </c:pt>
                <c:pt idx="41">
                  <c:v>3455.6400000000003</c:v>
                </c:pt>
                <c:pt idx="42">
                  <c:v>3518.0999999999995</c:v>
                </c:pt>
                <c:pt idx="43">
                  <c:v>3521.34</c:v>
                </c:pt>
                <c:pt idx="44">
                  <c:v>3516.6599999999994</c:v>
                </c:pt>
                <c:pt idx="45">
                  <c:v>3555.72</c:v>
                </c:pt>
                <c:pt idx="46">
                  <c:v>3557.5199999999995</c:v>
                </c:pt>
                <c:pt idx="47">
                  <c:v>3577.68</c:v>
                </c:pt>
                <c:pt idx="48">
                  <c:v>3594.0599999999995</c:v>
                </c:pt>
                <c:pt idx="49">
                  <c:v>3585.0600000000004</c:v>
                </c:pt>
                <c:pt idx="50">
                  <c:v>3579.84</c:v>
                </c:pt>
                <c:pt idx="51">
                  <c:v>3585.24</c:v>
                </c:pt>
                <c:pt idx="52">
                  <c:v>3577.86</c:v>
                </c:pt>
                <c:pt idx="53">
                  <c:v>3601.44</c:v>
                </c:pt>
                <c:pt idx="54">
                  <c:v>3597.48</c:v>
                </c:pt>
                <c:pt idx="55">
                  <c:v>3593.16</c:v>
                </c:pt>
                <c:pt idx="56">
                  <c:v>3584.7</c:v>
                </c:pt>
                <c:pt idx="57">
                  <c:v>3583.8000000000006</c:v>
                </c:pt>
                <c:pt idx="58">
                  <c:v>3581.1</c:v>
                </c:pt>
                <c:pt idx="59">
                  <c:v>3585.96</c:v>
                </c:pt>
                <c:pt idx="60">
                  <c:v>3572.82</c:v>
                </c:pt>
                <c:pt idx="61">
                  <c:v>3570.66</c:v>
                </c:pt>
                <c:pt idx="62">
                  <c:v>3545.1</c:v>
                </c:pt>
                <c:pt idx="63">
                  <c:v>3527.64</c:v>
                </c:pt>
                <c:pt idx="64">
                  <c:v>3517.2</c:v>
                </c:pt>
                <c:pt idx="65">
                  <c:v>3492.8999999999996</c:v>
                </c:pt>
                <c:pt idx="66">
                  <c:v>3443.94</c:v>
                </c:pt>
                <c:pt idx="67">
                  <c:v>3412.8</c:v>
                </c:pt>
                <c:pt idx="68">
                  <c:v>3346.2</c:v>
                </c:pt>
                <c:pt idx="69">
                  <c:v>3260.34</c:v>
                </c:pt>
                <c:pt idx="70">
                  <c:v>3239.46</c:v>
                </c:pt>
                <c:pt idx="71">
                  <c:v>3163.32</c:v>
                </c:pt>
                <c:pt idx="72">
                  <c:v>3176.64</c:v>
                </c:pt>
                <c:pt idx="73">
                  <c:v>3152.34</c:v>
                </c:pt>
                <c:pt idx="74">
                  <c:v>3140.82</c:v>
                </c:pt>
                <c:pt idx="75">
                  <c:v>3151.62</c:v>
                </c:pt>
                <c:pt idx="76">
                  <c:v>3073.68</c:v>
                </c:pt>
                <c:pt idx="77">
                  <c:v>3040.38</c:v>
                </c:pt>
                <c:pt idx="78">
                  <c:v>2994.12</c:v>
                </c:pt>
                <c:pt idx="79">
                  <c:v>2977.56</c:v>
                </c:pt>
                <c:pt idx="80">
                  <c:v>2975.76</c:v>
                </c:pt>
                <c:pt idx="81">
                  <c:v>2952.54</c:v>
                </c:pt>
                <c:pt idx="82">
                  <c:v>2924.64</c:v>
                </c:pt>
                <c:pt idx="83">
                  <c:v>2926.26</c:v>
                </c:pt>
                <c:pt idx="84">
                  <c:v>2914.92</c:v>
                </c:pt>
                <c:pt idx="85">
                  <c:v>2882.88</c:v>
                </c:pt>
                <c:pt idx="86">
                  <c:v>2869.2</c:v>
                </c:pt>
                <c:pt idx="87">
                  <c:v>2828.34</c:v>
                </c:pt>
                <c:pt idx="88">
                  <c:v>2813.4</c:v>
                </c:pt>
                <c:pt idx="89">
                  <c:v>2759.76</c:v>
                </c:pt>
                <c:pt idx="90">
                  <c:v>2734.74</c:v>
                </c:pt>
                <c:pt idx="91">
                  <c:v>2701.08</c:v>
                </c:pt>
                <c:pt idx="92">
                  <c:v>2680.02</c:v>
                </c:pt>
                <c:pt idx="93">
                  <c:v>2656.44</c:v>
                </c:pt>
                <c:pt idx="94">
                  <c:v>2644.02</c:v>
                </c:pt>
                <c:pt idx="95">
                  <c:v>2629.62</c:v>
                </c:pt>
              </c:numCache>
            </c:numRef>
          </c:val>
          <c:smooth val="0"/>
        </c:ser>
        <c:ser>
          <c:idx val="220"/>
          <c:order val="218"/>
          <c:tx>
            <c:strRef>
              <c:f>'Energy Data'!$HN$104</c:f>
              <c:strCache>
                <c:ptCount val="1"/>
                <c:pt idx="0">
                  <c:v>7-Jan</c:v>
                </c:pt>
              </c:strCache>
            </c:strRef>
          </c:tx>
          <c:spPr>
            <a:ln w="34925" cap="rnd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Data'!$HN$105:$HN$200</c:f>
              <c:numCache>
                <c:formatCode>General</c:formatCode>
                <c:ptCount val="96"/>
                <c:pt idx="0">
                  <c:v>2607.66</c:v>
                </c:pt>
                <c:pt idx="1">
                  <c:v>2593.44</c:v>
                </c:pt>
                <c:pt idx="2">
                  <c:v>2600.1</c:v>
                </c:pt>
                <c:pt idx="3">
                  <c:v>2595.06</c:v>
                </c:pt>
                <c:pt idx="4">
                  <c:v>2577.7800000000002</c:v>
                </c:pt>
                <c:pt idx="5">
                  <c:v>2565.1799999999998</c:v>
                </c:pt>
                <c:pt idx="6">
                  <c:v>2558.88</c:v>
                </c:pt>
                <c:pt idx="7">
                  <c:v>2544.48</c:v>
                </c:pt>
                <c:pt idx="8">
                  <c:v>2555.1</c:v>
                </c:pt>
                <c:pt idx="9">
                  <c:v>2548.2600000000002</c:v>
                </c:pt>
                <c:pt idx="10">
                  <c:v>2554.02</c:v>
                </c:pt>
                <c:pt idx="11">
                  <c:v>2556.7199999999998</c:v>
                </c:pt>
                <c:pt idx="12">
                  <c:v>2534.58</c:v>
                </c:pt>
                <c:pt idx="13">
                  <c:v>2548.98</c:v>
                </c:pt>
                <c:pt idx="14">
                  <c:v>2561.04</c:v>
                </c:pt>
                <c:pt idx="15">
                  <c:v>2560.3200000000002</c:v>
                </c:pt>
                <c:pt idx="16">
                  <c:v>2562.12</c:v>
                </c:pt>
                <c:pt idx="17">
                  <c:v>2557.2600000000002</c:v>
                </c:pt>
                <c:pt idx="18">
                  <c:v>2572.7399999999998</c:v>
                </c:pt>
                <c:pt idx="19">
                  <c:v>2569.5</c:v>
                </c:pt>
                <c:pt idx="20">
                  <c:v>2572.1999999999998</c:v>
                </c:pt>
                <c:pt idx="21">
                  <c:v>2599.92</c:v>
                </c:pt>
                <c:pt idx="22">
                  <c:v>2657.88</c:v>
                </c:pt>
                <c:pt idx="23">
                  <c:v>2652.48</c:v>
                </c:pt>
                <c:pt idx="24">
                  <c:v>2638.8</c:v>
                </c:pt>
                <c:pt idx="25">
                  <c:v>2657.16</c:v>
                </c:pt>
                <c:pt idx="26">
                  <c:v>2656.98</c:v>
                </c:pt>
                <c:pt idx="27">
                  <c:v>2683.08</c:v>
                </c:pt>
                <c:pt idx="28">
                  <c:v>2660.22</c:v>
                </c:pt>
                <c:pt idx="29">
                  <c:v>2723.22</c:v>
                </c:pt>
                <c:pt idx="30">
                  <c:v>2692.8</c:v>
                </c:pt>
                <c:pt idx="31">
                  <c:v>2704.14</c:v>
                </c:pt>
                <c:pt idx="32">
                  <c:v>2721.42</c:v>
                </c:pt>
                <c:pt idx="33">
                  <c:v>2781.54</c:v>
                </c:pt>
                <c:pt idx="34">
                  <c:v>2802.24</c:v>
                </c:pt>
                <c:pt idx="35">
                  <c:v>2773.44</c:v>
                </c:pt>
                <c:pt idx="36">
                  <c:v>2785.32</c:v>
                </c:pt>
                <c:pt idx="37">
                  <c:v>2793.24</c:v>
                </c:pt>
                <c:pt idx="38">
                  <c:v>2800.08</c:v>
                </c:pt>
                <c:pt idx="39">
                  <c:v>2802.78</c:v>
                </c:pt>
                <c:pt idx="40">
                  <c:v>2817.9</c:v>
                </c:pt>
                <c:pt idx="41">
                  <c:v>2834.46</c:v>
                </c:pt>
                <c:pt idx="42">
                  <c:v>2856.24</c:v>
                </c:pt>
                <c:pt idx="43">
                  <c:v>2880.72</c:v>
                </c:pt>
                <c:pt idx="44">
                  <c:v>2883.96</c:v>
                </c:pt>
                <c:pt idx="45">
                  <c:v>2917.8</c:v>
                </c:pt>
                <c:pt idx="46">
                  <c:v>2914.56</c:v>
                </c:pt>
                <c:pt idx="47">
                  <c:v>2915.82</c:v>
                </c:pt>
                <c:pt idx="48">
                  <c:v>2926.44</c:v>
                </c:pt>
                <c:pt idx="49">
                  <c:v>2956.68</c:v>
                </c:pt>
                <c:pt idx="50">
                  <c:v>2936.52</c:v>
                </c:pt>
                <c:pt idx="51">
                  <c:v>2933.1</c:v>
                </c:pt>
                <c:pt idx="52">
                  <c:v>2935.62</c:v>
                </c:pt>
                <c:pt idx="53">
                  <c:v>2948.94</c:v>
                </c:pt>
                <c:pt idx="54">
                  <c:v>2973.06</c:v>
                </c:pt>
                <c:pt idx="55">
                  <c:v>2987.64</c:v>
                </c:pt>
                <c:pt idx="56">
                  <c:v>2965.14</c:v>
                </c:pt>
                <c:pt idx="57">
                  <c:v>2989.62</c:v>
                </c:pt>
                <c:pt idx="58">
                  <c:v>2990.16</c:v>
                </c:pt>
                <c:pt idx="59">
                  <c:v>2964.24</c:v>
                </c:pt>
                <c:pt idx="60">
                  <c:v>2982.96</c:v>
                </c:pt>
                <c:pt idx="61">
                  <c:v>2950.92</c:v>
                </c:pt>
                <c:pt idx="62">
                  <c:v>2952.72</c:v>
                </c:pt>
                <c:pt idx="63">
                  <c:v>2976.84</c:v>
                </c:pt>
                <c:pt idx="64">
                  <c:v>2954.7</c:v>
                </c:pt>
                <c:pt idx="65">
                  <c:v>2947.86</c:v>
                </c:pt>
                <c:pt idx="66">
                  <c:v>2956.86</c:v>
                </c:pt>
                <c:pt idx="67">
                  <c:v>2936.16</c:v>
                </c:pt>
                <c:pt idx="68">
                  <c:v>2936.7</c:v>
                </c:pt>
                <c:pt idx="69">
                  <c:v>2891.7</c:v>
                </c:pt>
                <c:pt idx="70">
                  <c:v>2865.6</c:v>
                </c:pt>
                <c:pt idx="71">
                  <c:v>2844.36</c:v>
                </c:pt>
                <c:pt idx="72">
                  <c:v>2869.74</c:v>
                </c:pt>
                <c:pt idx="73">
                  <c:v>2880.36</c:v>
                </c:pt>
                <c:pt idx="74">
                  <c:v>2900.52</c:v>
                </c:pt>
                <c:pt idx="75">
                  <c:v>2896.38</c:v>
                </c:pt>
                <c:pt idx="76">
                  <c:v>2882.52</c:v>
                </c:pt>
                <c:pt idx="77">
                  <c:v>2883.78</c:v>
                </c:pt>
                <c:pt idx="78">
                  <c:v>2866.32</c:v>
                </c:pt>
                <c:pt idx="79">
                  <c:v>2857.86</c:v>
                </c:pt>
                <c:pt idx="80">
                  <c:v>2830.32</c:v>
                </c:pt>
                <c:pt idx="81">
                  <c:v>2836.62</c:v>
                </c:pt>
                <c:pt idx="82">
                  <c:v>2831.04</c:v>
                </c:pt>
                <c:pt idx="83">
                  <c:v>2834.82</c:v>
                </c:pt>
                <c:pt idx="84">
                  <c:v>2836.44</c:v>
                </c:pt>
                <c:pt idx="85">
                  <c:v>2803.5</c:v>
                </c:pt>
                <c:pt idx="86">
                  <c:v>2797.02</c:v>
                </c:pt>
                <c:pt idx="87">
                  <c:v>2780.46</c:v>
                </c:pt>
                <c:pt idx="88">
                  <c:v>2780.1</c:v>
                </c:pt>
                <c:pt idx="89">
                  <c:v>2755.08</c:v>
                </c:pt>
                <c:pt idx="90">
                  <c:v>2757.06</c:v>
                </c:pt>
                <c:pt idx="91">
                  <c:v>2739.78</c:v>
                </c:pt>
                <c:pt idx="92">
                  <c:v>2730.24</c:v>
                </c:pt>
                <c:pt idx="93">
                  <c:v>2710.44</c:v>
                </c:pt>
                <c:pt idx="94">
                  <c:v>2692.98</c:v>
                </c:pt>
                <c:pt idx="95">
                  <c:v>2676.06</c:v>
                </c:pt>
              </c:numCache>
            </c:numRef>
          </c:val>
          <c:smooth val="0"/>
        </c:ser>
        <c:ser>
          <c:idx val="221"/>
          <c:order val="219"/>
          <c:tx>
            <c:strRef>
              <c:f>'Energy Data'!$HO$104</c:f>
              <c:strCache>
                <c:ptCount val="1"/>
                <c:pt idx="0">
                  <c:v>8-Jan</c:v>
                </c:pt>
              </c:strCache>
            </c:strRef>
          </c:tx>
          <c:spPr>
            <a:ln w="34925" cap="rnd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Data'!$HO$105:$HO$200</c:f>
              <c:numCache>
                <c:formatCode>General</c:formatCode>
                <c:ptCount val="96"/>
                <c:pt idx="0">
                  <c:v>2659.68</c:v>
                </c:pt>
                <c:pt idx="1">
                  <c:v>2638.98</c:v>
                </c:pt>
                <c:pt idx="2">
                  <c:v>2623.14</c:v>
                </c:pt>
                <c:pt idx="3">
                  <c:v>2621.88</c:v>
                </c:pt>
                <c:pt idx="4">
                  <c:v>2592</c:v>
                </c:pt>
                <c:pt idx="5">
                  <c:v>2589.48</c:v>
                </c:pt>
                <c:pt idx="6">
                  <c:v>2589.12</c:v>
                </c:pt>
                <c:pt idx="7">
                  <c:v>2569.6799999999998</c:v>
                </c:pt>
                <c:pt idx="8">
                  <c:v>2567.52</c:v>
                </c:pt>
                <c:pt idx="9">
                  <c:v>2557.62</c:v>
                </c:pt>
                <c:pt idx="10">
                  <c:v>2565.7199999999998</c:v>
                </c:pt>
                <c:pt idx="11">
                  <c:v>2544.12</c:v>
                </c:pt>
                <c:pt idx="12">
                  <c:v>2538.1799999999998</c:v>
                </c:pt>
                <c:pt idx="13">
                  <c:v>2543.58</c:v>
                </c:pt>
                <c:pt idx="14">
                  <c:v>2539.98</c:v>
                </c:pt>
                <c:pt idx="15">
                  <c:v>2540.88</c:v>
                </c:pt>
                <c:pt idx="16">
                  <c:v>2539.98</c:v>
                </c:pt>
                <c:pt idx="17">
                  <c:v>2539.98</c:v>
                </c:pt>
                <c:pt idx="18">
                  <c:v>2544.12</c:v>
                </c:pt>
                <c:pt idx="19">
                  <c:v>2535.3000000000002</c:v>
                </c:pt>
                <c:pt idx="20">
                  <c:v>2539.98</c:v>
                </c:pt>
                <c:pt idx="21">
                  <c:v>2563.1999999999998</c:v>
                </c:pt>
                <c:pt idx="22">
                  <c:v>2598.3000000000002</c:v>
                </c:pt>
                <c:pt idx="23">
                  <c:v>2600.8200000000002</c:v>
                </c:pt>
                <c:pt idx="24">
                  <c:v>2579.7600000000002</c:v>
                </c:pt>
                <c:pt idx="25">
                  <c:v>2623.14</c:v>
                </c:pt>
                <c:pt idx="26">
                  <c:v>2637</c:v>
                </c:pt>
                <c:pt idx="27">
                  <c:v>2637</c:v>
                </c:pt>
                <c:pt idx="28">
                  <c:v>2625.48</c:v>
                </c:pt>
                <c:pt idx="29">
                  <c:v>2626.56</c:v>
                </c:pt>
                <c:pt idx="30">
                  <c:v>2602.8000000000002</c:v>
                </c:pt>
                <c:pt idx="31">
                  <c:v>2592.36</c:v>
                </c:pt>
                <c:pt idx="32">
                  <c:v>2587.3200000000002</c:v>
                </c:pt>
                <c:pt idx="33">
                  <c:v>2600.8200000000002</c:v>
                </c:pt>
                <c:pt idx="34">
                  <c:v>2640.42</c:v>
                </c:pt>
                <c:pt idx="35">
                  <c:v>2647.98</c:v>
                </c:pt>
                <c:pt idx="36">
                  <c:v>2692.62</c:v>
                </c:pt>
                <c:pt idx="37">
                  <c:v>2714.58</c:v>
                </c:pt>
                <c:pt idx="38">
                  <c:v>2751.48</c:v>
                </c:pt>
                <c:pt idx="39">
                  <c:v>2748.6</c:v>
                </c:pt>
                <c:pt idx="40">
                  <c:v>2735.82</c:v>
                </c:pt>
                <c:pt idx="41">
                  <c:v>2749.32</c:v>
                </c:pt>
                <c:pt idx="42">
                  <c:v>2757.06</c:v>
                </c:pt>
                <c:pt idx="43">
                  <c:v>2783.16</c:v>
                </c:pt>
                <c:pt idx="44">
                  <c:v>2780.28</c:v>
                </c:pt>
                <c:pt idx="45">
                  <c:v>2795.76</c:v>
                </c:pt>
                <c:pt idx="46">
                  <c:v>2802.78</c:v>
                </c:pt>
                <c:pt idx="47">
                  <c:v>2837.16</c:v>
                </c:pt>
                <c:pt idx="48">
                  <c:v>2835.54</c:v>
                </c:pt>
                <c:pt idx="49">
                  <c:v>2865.96</c:v>
                </c:pt>
                <c:pt idx="50">
                  <c:v>2827.26</c:v>
                </c:pt>
                <c:pt idx="51">
                  <c:v>2836.08</c:v>
                </c:pt>
                <c:pt idx="52">
                  <c:v>2849.94</c:v>
                </c:pt>
                <c:pt idx="53">
                  <c:v>2887.02</c:v>
                </c:pt>
                <c:pt idx="54">
                  <c:v>2870.46</c:v>
                </c:pt>
                <c:pt idx="55">
                  <c:v>2883.78</c:v>
                </c:pt>
                <c:pt idx="56">
                  <c:v>2874.06</c:v>
                </c:pt>
                <c:pt idx="57">
                  <c:v>2839.14</c:v>
                </c:pt>
                <c:pt idx="58">
                  <c:v>2865.24</c:v>
                </c:pt>
                <c:pt idx="59">
                  <c:v>2867.76</c:v>
                </c:pt>
                <c:pt idx="60">
                  <c:v>2877.3</c:v>
                </c:pt>
                <c:pt idx="61">
                  <c:v>2885.58</c:v>
                </c:pt>
                <c:pt idx="62">
                  <c:v>2885.22</c:v>
                </c:pt>
                <c:pt idx="63">
                  <c:v>2856.42</c:v>
                </c:pt>
                <c:pt idx="64">
                  <c:v>2840.76</c:v>
                </c:pt>
                <c:pt idx="65">
                  <c:v>2828.34</c:v>
                </c:pt>
                <c:pt idx="66">
                  <c:v>2849.58</c:v>
                </c:pt>
                <c:pt idx="67">
                  <c:v>2823.48</c:v>
                </c:pt>
                <c:pt idx="68">
                  <c:v>2836.62</c:v>
                </c:pt>
                <c:pt idx="69">
                  <c:v>2824.92</c:v>
                </c:pt>
                <c:pt idx="70">
                  <c:v>2817.54</c:v>
                </c:pt>
                <c:pt idx="71">
                  <c:v>2862</c:v>
                </c:pt>
                <c:pt idx="72">
                  <c:v>2892.6</c:v>
                </c:pt>
                <c:pt idx="73">
                  <c:v>2901.78</c:v>
                </c:pt>
                <c:pt idx="74">
                  <c:v>2922.3</c:v>
                </c:pt>
                <c:pt idx="75">
                  <c:v>2912.4</c:v>
                </c:pt>
                <c:pt idx="76">
                  <c:v>2894.58</c:v>
                </c:pt>
                <c:pt idx="77">
                  <c:v>2897.82</c:v>
                </c:pt>
                <c:pt idx="78">
                  <c:v>2902.68</c:v>
                </c:pt>
                <c:pt idx="79">
                  <c:v>2890.26</c:v>
                </c:pt>
                <c:pt idx="80">
                  <c:v>2878.74</c:v>
                </c:pt>
                <c:pt idx="81">
                  <c:v>2877.48</c:v>
                </c:pt>
                <c:pt idx="82">
                  <c:v>2892.24</c:v>
                </c:pt>
                <c:pt idx="83">
                  <c:v>2863.98</c:v>
                </c:pt>
                <c:pt idx="84">
                  <c:v>2850.66</c:v>
                </c:pt>
                <c:pt idx="85">
                  <c:v>2824.56</c:v>
                </c:pt>
                <c:pt idx="86">
                  <c:v>2825.82</c:v>
                </c:pt>
                <c:pt idx="87">
                  <c:v>2804.76</c:v>
                </c:pt>
                <c:pt idx="88">
                  <c:v>2790.18</c:v>
                </c:pt>
                <c:pt idx="89">
                  <c:v>2763.9</c:v>
                </c:pt>
                <c:pt idx="90">
                  <c:v>2755.8</c:v>
                </c:pt>
                <c:pt idx="91">
                  <c:v>2739.42</c:v>
                </c:pt>
                <c:pt idx="92">
                  <c:v>2719.26</c:v>
                </c:pt>
                <c:pt idx="93">
                  <c:v>2707.56</c:v>
                </c:pt>
                <c:pt idx="94">
                  <c:v>2673.9</c:v>
                </c:pt>
                <c:pt idx="95">
                  <c:v>2684.16</c:v>
                </c:pt>
              </c:numCache>
            </c:numRef>
          </c:val>
          <c:smooth val="0"/>
        </c:ser>
        <c:ser>
          <c:idx val="222"/>
          <c:order val="220"/>
          <c:tx>
            <c:strRef>
              <c:f>'Energy Data'!$HP$104</c:f>
              <c:strCache>
                <c:ptCount val="1"/>
                <c:pt idx="0">
                  <c:v>1/9/2017</c:v>
                </c:pt>
              </c:strCache>
            </c:strRef>
          </c:tx>
          <c:spPr>
            <a:ln w="34925" cap="rnd">
              <a:solidFill>
                <a:schemeClr val="accent1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Data'!$HP$105:$HP$200</c:f>
              <c:numCache>
                <c:formatCode>General</c:formatCode>
                <c:ptCount val="96"/>
                <c:pt idx="0">
                  <c:v>2663.46</c:v>
                </c:pt>
                <c:pt idx="1">
                  <c:v>2661.84</c:v>
                </c:pt>
                <c:pt idx="2">
                  <c:v>2662.74</c:v>
                </c:pt>
                <c:pt idx="3">
                  <c:v>2645.46</c:v>
                </c:pt>
                <c:pt idx="4">
                  <c:v>2629.26</c:v>
                </c:pt>
                <c:pt idx="5">
                  <c:v>2606.04</c:v>
                </c:pt>
                <c:pt idx="6">
                  <c:v>2605.14</c:v>
                </c:pt>
                <c:pt idx="7">
                  <c:v>2592.7199999999998</c:v>
                </c:pt>
                <c:pt idx="8">
                  <c:v>2602.44</c:v>
                </c:pt>
                <c:pt idx="9">
                  <c:v>2604.42</c:v>
                </c:pt>
                <c:pt idx="10">
                  <c:v>2599.92</c:v>
                </c:pt>
                <c:pt idx="11">
                  <c:v>2610.7199999999998</c:v>
                </c:pt>
                <c:pt idx="12">
                  <c:v>2598.48</c:v>
                </c:pt>
                <c:pt idx="13">
                  <c:v>2617.7399999999998</c:v>
                </c:pt>
                <c:pt idx="14">
                  <c:v>2604.06</c:v>
                </c:pt>
                <c:pt idx="15">
                  <c:v>2601.1799999999998</c:v>
                </c:pt>
                <c:pt idx="16">
                  <c:v>2599.1999999999998</c:v>
                </c:pt>
                <c:pt idx="17">
                  <c:v>2595.2399999999998</c:v>
                </c:pt>
                <c:pt idx="18">
                  <c:v>2620.44</c:v>
                </c:pt>
                <c:pt idx="19">
                  <c:v>2635.74</c:v>
                </c:pt>
                <c:pt idx="20">
                  <c:v>2656.44</c:v>
                </c:pt>
                <c:pt idx="21">
                  <c:v>2738.7</c:v>
                </c:pt>
                <c:pt idx="22">
                  <c:v>2796.3</c:v>
                </c:pt>
                <c:pt idx="23">
                  <c:v>2832.48</c:v>
                </c:pt>
                <c:pt idx="24">
                  <c:v>2853.18</c:v>
                </c:pt>
                <c:pt idx="25">
                  <c:v>3021.84</c:v>
                </c:pt>
                <c:pt idx="26">
                  <c:v>3151.26</c:v>
                </c:pt>
                <c:pt idx="27">
                  <c:v>3196.26</c:v>
                </c:pt>
                <c:pt idx="28">
                  <c:v>3229.56</c:v>
                </c:pt>
                <c:pt idx="29">
                  <c:v>3246.84</c:v>
                </c:pt>
                <c:pt idx="30">
                  <c:v>3270.06</c:v>
                </c:pt>
                <c:pt idx="31">
                  <c:v>3302.82</c:v>
                </c:pt>
                <c:pt idx="32">
                  <c:v>3378.6</c:v>
                </c:pt>
                <c:pt idx="33">
                  <c:v>3450.42</c:v>
                </c:pt>
                <c:pt idx="34">
                  <c:v>3534.3</c:v>
                </c:pt>
                <c:pt idx="35">
                  <c:v>3598.74</c:v>
                </c:pt>
                <c:pt idx="36">
                  <c:v>3652.92</c:v>
                </c:pt>
                <c:pt idx="37">
                  <c:v>3693.9599999999996</c:v>
                </c:pt>
                <c:pt idx="38">
                  <c:v>3758.22</c:v>
                </c:pt>
                <c:pt idx="39">
                  <c:v>3818.88</c:v>
                </c:pt>
                <c:pt idx="40">
                  <c:v>3868.56</c:v>
                </c:pt>
                <c:pt idx="41">
                  <c:v>3879.18</c:v>
                </c:pt>
                <c:pt idx="42">
                  <c:v>3883.1400000000003</c:v>
                </c:pt>
                <c:pt idx="43">
                  <c:v>3927.96</c:v>
                </c:pt>
                <c:pt idx="44">
                  <c:v>3985.9200000000005</c:v>
                </c:pt>
                <c:pt idx="45">
                  <c:v>3994.56</c:v>
                </c:pt>
                <c:pt idx="46">
                  <c:v>4008.4200000000005</c:v>
                </c:pt>
                <c:pt idx="47">
                  <c:v>4007.34</c:v>
                </c:pt>
                <c:pt idx="48">
                  <c:v>4005.18</c:v>
                </c:pt>
                <c:pt idx="49">
                  <c:v>4013.46</c:v>
                </c:pt>
                <c:pt idx="50">
                  <c:v>4027.1399999999994</c:v>
                </c:pt>
                <c:pt idx="51">
                  <c:v>4041.54</c:v>
                </c:pt>
                <c:pt idx="52">
                  <c:v>4056.6599999999994</c:v>
                </c:pt>
                <c:pt idx="53">
                  <c:v>4065.48</c:v>
                </c:pt>
                <c:pt idx="54">
                  <c:v>4090.32</c:v>
                </c:pt>
                <c:pt idx="55">
                  <c:v>4101.3</c:v>
                </c:pt>
                <c:pt idx="56">
                  <c:v>4111.2</c:v>
                </c:pt>
                <c:pt idx="57">
                  <c:v>4078.26</c:v>
                </c:pt>
                <c:pt idx="58">
                  <c:v>4109.3999999999996</c:v>
                </c:pt>
                <c:pt idx="59">
                  <c:v>4089.42</c:v>
                </c:pt>
                <c:pt idx="60">
                  <c:v>4070.3400000000006</c:v>
                </c:pt>
                <c:pt idx="61">
                  <c:v>4077.54</c:v>
                </c:pt>
                <c:pt idx="62">
                  <c:v>4029.4800000000005</c:v>
                </c:pt>
                <c:pt idx="63">
                  <c:v>4056.3000000000006</c:v>
                </c:pt>
                <c:pt idx="64">
                  <c:v>4023.54</c:v>
                </c:pt>
                <c:pt idx="65">
                  <c:v>3968.64</c:v>
                </c:pt>
                <c:pt idx="66">
                  <c:v>3968.64</c:v>
                </c:pt>
                <c:pt idx="67">
                  <c:v>3921.48</c:v>
                </c:pt>
                <c:pt idx="68">
                  <c:v>3870.72</c:v>
                </c:pt>
                <c:pt idx="69">
                  <c:v>3753.36</c:v>
                </c:pt>
                <c:pt idx="70">
                  <c:v>3723.66</c:v>
                </c:pt>
                <c:pt idx="71">
                  <c:v>3752.4600000000005</c:v>
                </c:pt>
                <c:pt idx="72">
                  <c:v>3761.4599999999996</c:v>
                </c:pt>
                <c:pt idx="73">
                  <c:v>3706.92</c:v>
                </c:pt>
                <c:pt idx="74">
                  <c:v>3663.54</c:v>
                </c:pt>
                <c:pt idx="75">
                  <c:v>3606.1200000000003</c:v>
                </c:pt>
                <c:pt idx="76">
                  <c:v>3516.1200000000003</c:v>
                </c:pt>
                <c:pt idx="77">
                  <c:v>3436.5599999999995</c:v>
                </c:pt>
                <c:pt idx="78">
                  <c:v>3386.34</c:v>
                </c:pt>
                <c:pt idx="79">
                  <c:v>3310.2</c:v>
                </c:pt>
                <c:pt idx="80">
                  <c:v>3292.2</c:v>
                </c:pt>
                <c:pt idx="81">
                  <c:v>3250.98</c:v>
                </c:pt>
                <c:pt idx="82">
                  <c:v>3224.16</c:v>
                </c:pt>
                <c:pt idx="83">
                  <c:v>3195.36</c:v>
                </c:pt>
                <c:pt idx="84">
                  <c:v>3149.28</c:v>
                </c:pt>
                <c:pt idx="85">
                  <c:v>3108.24</c:v>
                </c:pt>
                <c:pt idx="86">
                  <c:v>3071.16</c:v>
                </c:pt>
                <c:pt idx="87">
                  <c:v>3042.72</c:v>
                </c:pt>
                <c:pt idx="88">
                  <c:v>3030.12</c:v>
                </c:pt>
                <c:pt idx="89">
                  <c:v>2972.34</c:v>
                </c:pt>
                <c:pt idx="90">
                  <c:v>2937.96</c:v>
                </c:pt>
                <c:pt idx="91">
                  <c:v>2920.14</c:v>
                </c:pt>
                <c:pt idx="92">
                  <c:v>2892.78</c:v>
                </c:pt>
                <c:pt idx="93">
                  <c:v>2849.94</c:v>
                </c:pt>
                <c:pt idx="94">
                  <c:v>2825.28</c:v>
                </c:pt>
                <c:pt idx="95">
                  <c:v>2790.54</c:v>
                </c:pt>
              </c:numCache>
            </c:numRef>
          </c:val>
          <c:smooth val="0"/>
        </c:ser>
        <c:ser>
          <c:idx val="223"/>
          <c:order val="221"/>
          <c:tx>
            <c:strRef>
              <c:f>'Energy Data'!$HQ$104</c:f>
              <c:strCache>
                <c:ptCount val="1"/>
                <c:pt idx="0">
                  <c:v>1/10/2017</c:v>
                </c:pt>
              </c:strCache>
            </c:strRef>
          </c:tx>
          <c:spPr>
            <a:ln w="34925" cap="rnd">
              <a:solidFill>
                <a:schemeClr val="accent2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Data'!$HQ$105:$HQ$200</c:f>
              <c:numCache>
                <c:formatCode>General</c:formatCode>
                <c:ptCount val="96"/>
                <c:pt idx="0">
                  <c:v>2774.16</c:v>
                </c:pt>
                <c:pt idx="1">
                  <c:v>2770.92</c:v>
                </c:pt>
                <c:pt idx="2">
                  <c:v>2747.52</c:v>
                </c:pt>
                <c:pt idx="3">
                  <c:v>2727.54</c:v>
                </c:pt>
                <c:pt idx="4">
                  <c:v>2713.14</c:v>
                </c:pt>
                <c:pt idx="5">
                  <c:v>2699.46</c:v>
                </c:pt>
                <c:pt idx="6">
                  <c:v>2669.94</c:v>
                </c:pt>
                <c:pt idx="7">
                  <c:v>2676.42</c:v>
                </c:pt>
                <c:pt idx="8">
                  <c:v>2659.86</c:v>
                </c:pt>
                <c:pt idx="9">
                  <c:v>2658.6</c:v>
                </c:pt>
                <c:pt idx="10">
                  <c:v>2661.48</c:v>
                </c:pt>
                <c:pt idx="11">
                  <c:v>2665.98</c:v>
                </c:pt>
                <c:pt idx="12">
                  <c:v>2644.2</c:v>
                </c:pt>
                <c:pt idx="13">
                  <c:v>2652.66</c:v>
                </c:pt>
                <c:pt idx="14">
                  <c:v>2637.36</c:v>
                </c:pt>
                <c:pt idx="15">
                  <c:v>2632.5</c:v>
                </c:pt>
                <c:pt idx="16">
                  <c:v>2636.82</c:v>
                </c:pt>
                <c:pt idx="17">
                  <c:v>2642.22</c:v>
                </c:pt>
                <c:pt idx="18">
                  <c:v>2629.44</c:v>
                </c:pt>
                <c:pt idx="19">
                  <c:v>2642.94</c:v>
                </c:pt>
                <c:pt idx="20">
                  <c:v>2671.38</c:v>
                </c:pt>
                <c:pt idx="21">
                  <c:v>2718.9</c:v>
                </c:pt>
                <c:pt idx="22">
                  <c:v>2795.58</c:v>
                </c:pt>
                <c:pt idx="23">
                  <c:v>2812.5</c:v>
                </c:pt>
                <c:pt idx="24">
                  <c:v>2878.38</c:v>
                </c:pt>
                <c:pt idx="25">
                  <c:v>3100.5</c:v>
                </c:pt>
                <c:pt idx="26">
                  <c:v>3184.38</c:v>
                </c:pt>
                <c:pt idx="27">
                  <c:v>3200.58</c:v>
                </c:pt>
                <c:pt idx="28">
                  <c:v>3253.5</c:v>
                </c:pt>
                <c:pt idx="29">
                  <c:v>3302.46</c:v>
                </c:pt>
                <c:pt idx="30">
                  <c:v>3258.54</c:v>
                </c:pt>
                <c:pt idx="31">
                  <c:v>3275.28</c:v>
                </c:pt>
                <c:pt idx="32">
                  <c:v>3338.46</c:v>
                </c:pt>
                <c:pt idx="33">
                  <c:v>3427.38</c:v>
                </c:pt>
                <c:pt idx="34">
                  <c:v>3533.7599999999998</c:v>
                </c:pt>
                <c:pt idx="35">
                  <c:v>3619.26</c:v>
                </c:pt>
                <c:pt idx="36">
                  <c:v>3704.5800000000004</c:v>
                </c:pt>
                <c:pt idx="37">
                  <c:v>3752.1</c:v>
                </c:pt>
                <c:pt idx="38">
                  <c:v>3805.38</c:v>
                </c:pt>
                <c:pt idx="39">
                  <c:v>3814.56</c:v>
                </c:pt>
                <c:pt idx="40">
                  <c:v>3866.58</c:v>
                </c:pt>
                <c:pt idx="41">
                  <c:v>3907.7999999999997</c:v>
                </c:pt>
                <c:pt idx="42">
                  <c:v>3899.52</c:v>
                </c:pt>
                <c:pt idx="43">
                  <c:v>3932.82</c:v>
                </c:pt>
                <c:pt idx="44">
                  <c:v>3920.94</c:v>
                </c:pt>
                <c:pt idx="45">
                  <c:v>3945.96</c:v>
                </c:pt>
                <c:pt idx="46">
                  <c:v>3980.6999999999994</c:v>
                </c:pt>
                <c:pt idx="47">
                  <c:v>3994.02</c:v>
                </c:pt>
                <c:pt idx="48">
                  <c:v>4052.5199999999995</c:v>
                </c:pt>
                <c:pt idx="49">
                  <c:v>4039.2000000000003</c:v>
                </c:pt>
                <c:pt idx="50">
                  <c:v>4037.0399999999995</c:v>
                </c:pt>
                <c:pt idx="51">
                  <c:v>3990.24</c:v>
                </c:pt>
                <c:pt idx="52">
                  <c:v>4049.2800000000007</c:v>
                </c:pt>
                <c:pt idx="53">
                  <c:v>4046.9399999999996</c:v>
                </c:pt>
                <c:pt idx="54">
                  <c:v>4045.86</c:v>
                </c:pt>
                <c:pt idx="55">
                  <c:v>4029.3</c:v>
                </c:pt>
                <c:pt idx="56">
                  <c:v>4032.3600000000006</c:v>
                </c:pt>
                <c:pt idx="57">
                  <c:v>4040.46</c:v>
                </c:pt>
                <c:pt idx="58">
                  <c:v>4040.8200000000006</c:v>
                </c:pt>
                <c:pt idx="59">
                  <c:v>4005.72</c:v>
                </c:pt>
                <c:pt idx="60">
                  <c:v>4024.4399999999996</c:v>
                </c:pt>
                <c:pt idx="61">
                  <c:v>4011.6599999999994</c:v>
                </c:pt>
                <c:pt idx="62">
                  <c:v>4004.6399999999994</c:v>
                </c:pt>
                <c:pt idx="63">
                  <c:v>3943.26</c:v>
                </c:pt>
                <c:pt idx="64">
                  <c:v>3937.68</c:v>
                </c:pt>
                <c:pt idx="65">
                  <c:v>3892.3199999999997</c:v>
                </c:pt>
                <c:pt idx="66">
                  <c:v>3876.1200000000003</c:v>
                </c:pt>
                <c:pt idx="67">
                  <c:v>3793.3200000000006</c:v>
                </c:pt>
                <c:pt idx="68">
                  <c:v>3759.12</c:v>
                </c:pt>
                <c:pt idx="69">
                  <c:v>3658.3200000000006</c:v>
                </c:pt>
                <c:pt idx="70">
                  <c:v>3590.46</c:v>
                </c:pt>
                <c:pt idx="71">
                  <c:v>3636.72</c:v>
                </c:pt>
                <c:pt idx="72">
                  <c:v>3664.98</c:v>
                </c:pt>
                <c:pt idx="73">
                  <c:v>3623.5799999999995</c:v>
                </c:pt>
                <c:pt idx="74">
                  <c:v>3618.9000000000005</c:v>
                </c:pt>
                <c:pt idx="75">
                  <c:v>3587.4</c:v>
                </c:pt>
                <c:pt idx="76">
                  <c:v>3560.76</c:v>
                </c:pt>
                <c:pt idx="77">
                  <c:v>3461.76</c:v>
                </c:pt>
                <c:pt idx="78">
                  <c:v>3434.5800000000004</c:v>
                </c:pt>
                <c:pt idx="79">
                  <c:v>3404.7</c:v>
                </c:pt>
                <c:pt idx="80">
                  <c:v>3387.24</c:v>
                </c:pt>
                <c:pt idx="81">
                  <c:v>3342.78</c:v>
                </c:pt>
                <c:pt idx="82">
                  <c:v>3337.38</c:v>
                </c:pt>
                <c:pt idx="83">
                  <c:v>3266.46</c:v>
                </c:pt>
                <c:pt idx="84">
                  <c:v>3252.42</c:v>
                </c:pt>
                <c:pt idx="85">
                  <c:v>3173.4</c:v>
                </c:pt>
                <c:pt idx="86">
                  <c:v>3133.8</c:v>
                </c:pt>
                <c:pt idx="87">
                  <c:v>3083.4</c:v>
                </c:pt>
                <c:pt idx="88">
                  <c:v>3034.8</c:v>
                </c:pt>
                <c:pt idx="89">
                  <c:v>2958.3</c:v>
                </c:pt>
                <c:pt idx="90">
                  <c:v>2943.9</c:v>
                </c:pt>
                <c:pt idx="91">
                  <c:v>2943.72</c:v>
                </c:pt>
                <c:pt idx="92">
                  <c:v>2913.12</c:v>
                </c:pt>
                <c:pt idx="93">
                  <c:v>2891.16</c:v>
                </c:pt>
                <c:pt idx="94">
                  <c:v>2870.46</c:v>
                </c:pt>
                <c:pt idx="95">
                  <c:v>2818.62</c:v>
                </c:pt>
              </c:numCache>
            </c:numRef>
          </c:val>
          <c:smooth val="0"/>
        </c:ser>
        <c:ser>
          <c:idx val="224"/>
          <c:order val="222"/>
          <c:tx>
            <c:strRef>
              <c:f>'Energy Data'!$HR$104</c:f>
              <c:strCache>
                <c:ptCount val="1"/>
                <c:pt idx="0">
                  <c:v>1/11/2017</c:v>
                </c:pt>
              </c:strCache>
            </c:strRef>
          </c:tx>
          <c:spPr>
            <a:ln w="34925" cap="rnd">
              <a:solidFill>
                <a:schemeClr val="accent3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Data'!$HR$105:$HR$200</c:f>
              <c:numCache>
                <c:formatCode>General</c:formatCode>
                <c:ptCount val="96"/>
                <c:pt idx="0">
                  <c:v>2802.6</c:v>
                </c:pt>
                <c:pt idx="1">
                  <c:v>2786.76</c:v>
                </c:pt>
                <c:pt idx="2">
                  <c:v>2781.9</c:v>
                </c:pt>
                <c:pt idx="3">
                  <c:v>2756.7</c:v>
                </c:pt>
                <c:pt idx="4">
                  <c:v>2727.54</c:v>
                </c:pt>
                <c:pt idx="5">
                  <c:v>2741.4</c:v>
                </c:pt>
                <c:pt idx="6">
                  <c:v>2716.92</c:v>
                </c:pt>
                <c:pt idx="7">
                  <c:v>2691.54</c:v>
                </c:pt>
                <c:pt idx="8">
                  <c:v>2702.7</c:v>
                </c:pt>
                <c:pt idx="9">
                  <c:v>2667.06</c:v>
                </c:pt>
                <c:pt idx="10">
                  <c:v>2667.06</c:v>
                </c:pt>
                <c:pt idx="11">
                  <c:v>2666.52</c:v>
                </c:pt>
                <c:pt idx="12">
                  <c:v>2658.6</c:v>
                </c:pt>
                <c:pt idx="13">
                  <c:v>2682.54</c:v>
                </c:pt>
                <c:pt idx="14">
                  <c:v>2683.8</c:v>
                </c:pt>
                <c:pt idx="15">
                  <c:v>2685.78</c:v>
                </c:pt>
                <c:pt idx="16">
                  <c:v>2683.26</c:v>
                </c:pt>
                <c:pt idx="17">
                  <c:v>2706.66</c:v>
                </c:pt>
                <c:pt idx="18">
                  <c:v>2708.46</c:v>
                </c:pt>
                <c:pt idx="19">
                  <c:v>2723.76</c:v>
                </c:pt>
                <c:pt idx="20">
                  <c:v>2730.24</c:v>
                </c:pt>
                <c:pt idx="21">
                  <c:v>2826.54</c:v>
                </c:pt>
                <c:pt idx="22">
                  <c:v>2905.38</c:v>
                </c:pt>
                <c:pt idx="23">
                  <c:v>2912.76</c:v>
                </c:pt>
                <c:pt idx="24">
                  <c:v>3010.14</c:v>
                </c:pt>
                <c:pt idx="25">
                  <c:v>3222.36</c:v>
                </c:pt>
                <c:pt idx="26">
                  <c:v>3351.6</c:v>
                </c:pt>
                <c:pt idx="27">
                  <c:v>3357</c:v>
                </c:pt>
                <c:pt idx="28">
                  <c:v>3409.2</c:v>
                </c:pt>
                <c:pt idx="29">
                  <c:v>3413.7</c:v>
                </c:pt>
                <c:pt idx="30">
                  <c:v>3424.32</c:v>
                </c:pt>
                <c:pt idx="31">
                  <c:v>3436.74</c:v>
                </c:pt>
                <c:pt idx="32">
                  <c:v>3477.6</c:v>
                </c:pt>
                <c:pt idx="33">
                  <c:v>3549.6</c:v>
                </c:pt>
                <c:pt idx="34">
                  <c:v>3627.54</c:v>
                </c:pt>
                <c:pt idx="35">
                  <c:v>3698.82</c:v>
                </c:pt>
                <c:pt idx="36">
                  <c:v>3787.92</c:v>
                </c:pt>
                <c:pt idx="37">
                  <c:v>3877.02</c:v>
                </c:pt>
                <c:pt idx="38">
                  <c:v>3920.04</c:v>
                </c:pt>
                <c:pt idx="39">
                  <c:v>3949.7399999999993</c:v>
                </c:pt>
                <c:pt idx="40">
                  <c:v>3990.5999999999995</c:v>
                </c:pt>
                <c:pt idx="41">
                  <c:v>4011.6599999999994</c:v>
                </c:pt>
                <c:pt idx="42">
                  <c:v>4051.44</c:v>
                </c:pt>
                <c:pt idx="43">
                  <c:v>4053.9599999999996</c:v>
                </c:pt>
                <c:pt idx="44">
                  <c:v>4076.82</c:v>
                </c:pt>
                <c:pt idx="45">
                  <c:v>4056.48</c:v>
                </c:pt>
                <c:pt idx="46">
                  <c:v>4081.14</c:v>
                </c:pt>
                <c:pt idx="47">
                  <c:v>4100.76</c:v>
                </c:pt>
                <c:pt idx="48">
                  <c:v>4079.7</c:v>
                </c:pt>
                <c:pt idx="49">
                  <c:v>4089.6</c:v>
                </c:pt>
                <c:pt idx="50">
                  <c:v>4097.7</c:v>
                </c:pt>
                <c:pt idx="51">
                  <c:v>4145.58</c:v>
                </c:pt>
                <c:pt idx="52">
                  <c:v>4223.88</c:v>
                </c:pt>
                <c:pt idx="53">
                  <c:v>4238.6400000000003</c:v>
                </c:pt>
                <c:pt idx="54">
                  <c:v>4265.6400000000003</c:v>
                </c:pt>
                <c:pt idx="55">
                  <c:v>4280.3999999999996</c:v>
                </c:pt>
                <c:pt idx="56">
                  <c:v>4268.7</c:v>
                </c:pt>
                <c:pt idx="57">
                  <c:v>4285.4399999999996</c:v>
                </c:pt>
                <c:pt idx="58">
                  <c:v>4285.62</c:v>
                </c:pt>
                <c:pt idx="59">
                  <c:v>4261.1400000000003</c:v>
                </c:pt>
                <c:pt idx="60">
                  <c:v>4270.1400000000003</c:v>
                </c:pt>
                <c:pt idx="61">
                  <c:v>4235.9399999999996</c:v>
                </c:pt>
                <c:pt idx="62">
                  <c:v>4254.4799999999996</c:v>
                </c:pt>
                <c:pt idx="63">
                  <c:v>4235.3999999999996</c:v>
                </c:pt>
                <c:pt idx="64">
                  <c:v>4219.2</c:v>
                </c:pt>
                <c:pt idx="65">
                  <c:v>4294.62</c:v>
                </c:pt>
                <c:pt idx="66">
                  <c:v>4257.72</c:v>
                </c:pt>
                <c:pt idx="67">
                  <c:v>4154.3999999999996</c:v>
                </c:pt>
                <c:pt idx="68">
                  <c:v>4088.88</c:v>
                </c:pt>
                <c:pt idx="69">
                  <c:v>4000.68</c:v>
                </c:pt>
                <c:pt idx="70">
                  <c:v>3925.8</c:v>
                </c:pt>
                <c:pt idx="71">
                  <c:v>3919.5</c:v>
                </c:pt>
                <c:pt idx="72">
                  <c:v>3882.06</c:v>
                </c:pt>
                <c:pt idx="73">
                  <c:v>3829.32</c:v>
                </c:pt>
                <c:pt idx="74">
                  <c:v>3815.46</c:v>
                </c:pt>
                <c:pt idx="75">
                  <c:v>3789.18</c:v>
                </c:pt>
                <c:pt idx="76">
                  <c:v>3736.8</c:v>
                </c:pt>
                <c:pt idx="77">
                  <c:v>3671.4599999999996</c:v>
                </c:pt>
                <c:pt idx="78">
                  <c:v>3634.02</c:v>
                </c:pt>
                <c:pt idx="79">
                  <c:v>3599.2800000000007</c:v>
                </c:pt>
                <c:pt idx="80">
                  <c:v>3568.3200000000006</c:v>
                </c:pt>
                <c:pt idx="81">
                  <c:v>3511.0799999999995</c:v>
                </c:pt>
                <c:pt idx="82">
                  <c:v>3499.3800000000006</c:v>
                </c:pt>
                <c:pt idx="83">
                  <c:v>3471.6599999999994</c:v>
                </c:pt>
                <c:pt idx="84">
                  <c:v>3407.4</c:v>
                </c:pt>
                <c:pt idx="85">
                  <c:v>3360.06</c:v>
                </c:pt>
                <c:pt idx="86">
                  <c:v>3330.72</c:v>
                </c:pt>
                <c:pt idx="87">
                  <c:v>3280.68</c:v>
                </c:pt>
                <c:pt idx="88">
                  <c:v>3248.64</c:v>
                </c:pt>
                <c:pt idx="89">
                  <c:v>3166.38</c:v>
                </c:pt>
                <c:pt idx="90">
                  <c:v>3161.88</c:v>
                </c:pt>
                <c:pt idx="91">
                  <c:v>3121.2</c:v>
                </c:pt>
                <c:pt idx="92">
                  <c:v>3048.3</c:v>
                </c:pt>
                <c:pt idx="93">
                  <c:v>3015.9</c:v>
                </c:pt>
                <c:pt idx="94">
                  <c:v>3004.92</c:v>
                </c:pt>
                <c:pt idx="95">
                  <c:v>2972.34</c:v>
                </c:pt>
              </c:numCache>
            </c:numRef>
          </c:val>
          <c:smooth val="0"/>
        </c:ser>
        <c:ser>
          <c:idx val="225"/>
          <c:order val="223"/>
          <c:tx>
            <c:strRef>
              <c:f>'Energy Data'!$HS$104</c:f>
              <c:strCache>
                <c:ptCount val="1"/>
                <c:pt idx="0">
                  <c:v>12-Jan</c:v>
                </c:pt>
              </c:strCache>
            </c:strRef>
          </c:tx>
          <c:spPr>
            <a:ln w="34925" cap="rnd">
              <a:solidFill>
                <a:schemeClr val="accent4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Data'!$HS$105:$HS$200</c:f>
              <c:numCache>
                <c:formatCode>General</c:formatCode>
                <c:ptCount val="96"/>
                <c:pt idx="0">
                  <c:v>2964.24</c:v>
                </c:pt>
                <c:pt idx="1">
                  <c:v>2934.54</c:v>
                </c:pt>
                <c:pt idx="2">
                  <c:v>2906.82</c:v>
                </c:pt>
                <c:pt idx="3">
                  <c:v>2872.98</c:v>
                </c:pt>
                <c:pt idx="4">
                  <c:v>2861.1</c:v>
                </c:pt>
                <c:pt idx="5">
                  <c:v>2854.98</c:v>
                </c:pt>
                <c:pt idx="6">
                  <c:v>2842.56</c:v>
                </c:pt>
                <c:pt idx="7">
                  <c:v>2817.9</c:v>
                </c:pt>
                <c:pt idx="8">
                  <c:v>2803.5</c:v>
                </c:pt>
                <c:pt idx="9">
                  <c:v>2787.3</c:v>
                </c:pt>
                <c:pt idx="10">
                  <c:v>2787.48</c:v>
                </c:pt>
                <c:pt idx="11">
                  <c:v>2782.8</c:v>
                </c:pt>
                <c:pt idx="12">
                  <c:v>2783.88</c:v>
                </c:pt>
                <c:pt idx="13">
                  <c:v>2782.98</c:v>
                </c:pt>
                <c:pt idx="14">
                  <c:v>2788.92</c:v>
                </c:pt>
                <c:pt idx="15">
                  <c:v>2779.02</c:v>
                </c:pt>
                <c:pt idx="16">
                  <c:v>2780.64</c:v>
                </c:pt>
                <c:pt idx="17">
                  <c:v>2789.64</c:v>
                </c:pt>
                <c:pt idx="18">
                  <c:v>2796.48</c:v>
                </c:pt>
                <c:pt idx="19">
                  <c:v>2810.52</c:v>
                </c:pt>
                <c:pt idx="20">
                  <c:v>2799.36</c:v>
                </c:pt>
                <c:pt idx="21">
                  <c:v>2894.94</c:v>
                </c:pt>
                <c:pt idx="22">
                  <c:v>2969.28</c:v>
                </c:pt>
                <c:pt idx="23">
                  <c:v>3004.38</c:v>
                </c:pt>
                <c:pt idx="24">
                  <c:v>3016.62</c:v>
                </c:pt>
                <c:pt idx="25">
                  <c:v>3266.64</c:v>
                </c:pt>
                <c:pt idx="26">
                  <c:v>3364.74</c:v>
                </c:pt>
                <c:pt idx="27">
                  <c:v>3384.9</c:v>
                </c:pt>
                <c:pt idx="28">
                  <c:v>3466.2599999999998</c:v>
                </c:pt>
                <c:pt idx="29">
                  <c:v>3481.38</c:v>
                </c:pt>
                <c:pt idx="30">
                  <c:v>3498.4799999999996</c:v>
                </c:pt>
                <c:pt idx="31">
                  <c:v>3549.0599999999995</c:v>
                </c:pt>
                <c:pt idx="32">
                  <c:v>3620.1600000000003</c:v>
                </c:pt>
                <c:pt idx="33">
                  <c:v>3731.4000000000005</c:v>
                </c:pt>
                <c:pt idx="34">
                  <c:v>3775.68</c:v>
                </c:pt>
                <c:pt idx="35">
                  <c:v>3847.68</c:v>
                </c:pt>
                <c:pt idx="36">
                  <c:v>3931.5599999999995</c:v>
                </c:pt>
                <c:pt idx="37">
                  <c:v>3985.2</c:v>
                </c:pt>
                <c:pt idx="38">
                  <c:v>4045.32</c:v>
                </c:pt>
                <c:pt idx="39">
                  <c:v>4124.16</c:v>
                </c:pt>
                <c:pt idx="40">
                  <c:v>4172.58</c:v>
                </c:pt>
                <c:pt idx="41">
                  <c:v>4204.26</c:v>
                </c:pt>
                <c:pt idx="42">
                  <c:v>4198.68</c:v>
                </c:pt>
                <c:pt idx="43">
                  <c:v>4227.4799999999996</c:v>
                </c:pt>
                <c:pt idx="44">
                  <c:v>4271.9399999999996</c:v>
                </c:pt>
                <c:pt idx="45">
                  <c:v>4255.74</c:v>
                </c:pt>
                <c:pt idx="46">
                  <c:v>4272.3</c:v>
                </c:pt>
                <c:pt idx="47">
                  <c:v>4303.62</c:v>
                </c:pt>
                <c:pt idx="48">
                  <c:v>4328.28</c:v>
                </c:pt>
                <c:pt idx="49">
                  <c:v>4344.66</c:v>
                </c:pt>
                <c:pt idx="50">
                  <c:v>4328.28</c:v>
                </c:pt>
                <c:pt idx="51">
                  <c:v>4314.42</c:v>
                </c:pt>
                <c:pt idx="52">
                  <c:v>4340.88</c:v>
                </c:pt>
                <c:pt idx="53">
                  <c:v>4296.96</c:v>
                </c:pt>
                <c:pt idx="54">
                  <c:v>4332.96</c:v>
                </c:pt>
                <c:pt idx="55">
                  <c:v>4330.8</c:v>
                </c:pt>
                <c:pt idx="56">
                  <c:v>4318.92</c:v>
                </c:pt>
                <c:pt idx="57">
                  <c:v>4312.08</c:v>
                </c:pt>
                <c:pt idx="58">
                  <c:v>4305.96</c:v>
                </c:pt>
                <c:pt idx="59">
                  <c:v>4287.24</c:v>
                </c:pt>
                <c:pt idx="60">
                  <c:v>4291.5600000000004</c:v>
                </c:pt>
                <c:pt idx="61">
                  <c:v>4282.74</c:v>
                </c:pt>
                <c:pt idx="62">
                  <c:v>4283.28</c:v>
                </c:pt>
                <c:pt idx="63">
                  <c:v>4274.28</c:v>
                </c:pt>
                <c:pt idx="64">
                  <c:v>4265.1000000000004</c:v>
                </c:pt>
                <c:pt idx="65">
                  <c:v>4258.9799999999996</c:v>
                </c:pt>
                <c:pt idx="66">
                  <c:v>4249.62</c:v>
                </c:pt>
                <c:pt idx="67">
                  <c:v>4171.5</c:v>
                </c:pt>
                <c:pt idx="68">
                  <c:v>4110.66</c:v>
                </c:pt>
                <c:pt idx="69">
                  <c:v>4020.84</c:v>
                </c:pt>
                <c:pt idx="70">
                  <c:v>3963.9599999999996</c:v>
                </c:pt>
                <c:pt idx="71">
                  <c:v>3965.58</c:v>
                </c:pt>
                <c:pt idx="72">
                  <c:v>4003.56</c:v>
                </c:pt>
                <c:pt idx="73">
                  <c:v>3951.54</c:v>
                </c:pt>
                <c:pt idx="74">
                  <c:v>3911.2200000000003</c:v>
                </c:pt>
                <c:pt idx="75">
                  <c:v>3893.4</c:v>
                </c:pt>
                <c:pt idx="76">
                  <c:v>3846.42</c:v>
                </c:pt>
                <c:pt idx="77">
                  <c:v>3756.24</c:v>
                </c:pt>
                <c:pt idx="78">
                  <c:v>3724.9199999999996</c:v>
                </c:pt>
                <c:pt idx="79">
                  <c:v>3682.2600000000007</c:v>
                </c:pt>
                <c:pt idx="80">
                  <c:v>3660.66</c:v>
                </c:pt>
                <c:pt idx="81">
                  <c:v>3599.46</c:v>
                </c:pt>
                <c:pt idx="82">
                  <c:v>3564.72</c:v>
                </c:pt>
                <c:pt idx="83">
                  <c:v>3530.1600000000003</c:v>
                </c:pt>
                <c:pt idx="84">
                  <c:v>3503.34</c:v>
                </c:pt>
                <c:pt idx="85">
                  <c:v>3441.06</c:v>
                </c:pt>
                <c:pt idx="86">
                  <c:v>3390.3</c:v>
                </c:pt>
                <c:pt idx="87">
                  <c:v>3332.52</c:v>
                </c:pt>
                <c:pt idx="88">
                  <c:v>3297.24</c:v>
                </c:pt>
                <c:pt idx="89">
                  <c:v>3209.94</c:v>
                </c:pt>
                <c:pt idx="90">
                  <c:v>3182.04</c:v>
                </c:pt>
                <c:pt idx="91">
                  <c:v>3139.74</c:v>
                </c:pt>
                <c:pt idx="92">
                  <c:v>3101.76</c:v>
                </c:pt>
                <c:pt idx="93">
                  <c:v>3057.3</c:v>
                </c:pt>
                <c:pt idx="94">
                  <c:v>3034.8</c:v>
                </c:pt>
                <c:pt idx="95">
                  <c:v>3005.82</c:v>
                </c:pt>
              </c:numCache>
            </c:numRef>
          </c:val>
          <c:smooth val="0"/>
        </c:ser>
        <c:ser>
          <c:idx val="226"/>
          <c:order val="224"/>
          <c:tx>
            <c:strRef>
              <c:f>'Energy Data'!$HT$104</c:f>
              <c:strCache>
                <c:ptCount val="1"/>
                <c:pt idx="0">
                  <c:v>13-Jan</c:v>
                </c:pt>
              </c:strCache>
            </c:strRef>
          </c:tx>
          <c:spPr>
            <a:ln w="34925" cap="rnd">
              <a:solidFill>
                <a:schemeClr val="accent5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Data'!$HT$105:$HT$200</c:f>
              <c:numCache>
                <c:formatCode>General</c:formatCode>
                <c:ptCount val="96"/>
                <c:pt idx="0">
                  <c:v>3002.76</c:v>
                </c:pt>
                <c:pt idx="1">
                  <c:v>2975.94</c:v>
                </c:pt>
                <c:pt idx="2">
                  <c:v>2966.04</c:v>
                </c:pt>
                <c:pt idx="3">
                  <c:v>2956.86</c:v>
                </c:pt>
                <c:pt idx="4">
                  <c:v>2923.2</c:v>
                </c:pt>
                <c:pt idx="5">
                  <c:v>2907</c:v>
                </c:pt>
                <c:pt idx="6">
                  <c:v>2899.62</c:v>
                </c:pt>
                <c:pt idx="7">
                  <c:v>2890.44</c:v>
                </c:pt>
                <c:pt idx="8">
                  <c:v>2898.36</c:v>
                </c:pt>
                <c:pt idx="9">
                  <c:v>2885.04</c:v>
                </c:pt>
                <c:pt idx="10">
                  <c:v>2868.84</c:v>
                </c:pt>
                <c:pt idx="11">
                  <c:v>2868.3</c:v>
                </c:pt>
                <c:pt idx="12">
                  <c:v>2873.34</c:v>
                </c:pt>
                <c:pt idx="13">
                  <c:v>2876.04</c:v>
                </c:pt>
                <c:pt idx="14">
                  <c:v>2870.64</c:v>
                </c:pt>
                <c:pt idx="15">
                  <c:v>2857.68</c:v>
                </c:pt>
                <c:pt idx="16">
                  <c:v>2866.68</c:v>
                </c:pt>
                <c:pt idx="17">
                  <c:v>2868.12</c:v>
                </c:pt>
                <c:pt idx="18">
                  <c:v>2870.64</c:v>
                </c:pt>
                <c:pt idx="19">
                  <c:v>2866.5</c:v>
                </c:pt>
                <c:pt idx="20">
                  <c:v>2881.08</c:v>
                </c:pt>
                <c:pt idx="21">
                  <c:v>2963.34</c:v>
                </c:pt>
                <c:pt idx="22">
                  <c:v>3028.14</c:v>
                </c:pt>
                <c:pt idx="23">
                  <c:v>3035.34</c:v>
                </c:pt>
                <c:pt idx="24">
                  <c:v>3102.84</c:v>
                </c:pt>
                <c:pt idx="25">
                  <c:v>3346.02</c:v>
                </c:pt>
                <c:pt idx="26">
                  <c:v>3461.04</c:v>
                </c:pt>
                <c:pt idx="27">
                  <c:v>3488.5799999999995</c:v>
                </c:pt>
                <c:pt idx="28">
                  <c:v>3527.4600000000005</c:v>
                </c:pt>
                <c:pt idx="29">
                  <c:v>3566.7000000000003</c:v>
                </c:pt>
                <c:pt idx="30">
                  <c:v>3576.06</c:v>
                </c:pt>
                <c:pt idx="31">
                  <c:v>3577.86</c:v>
                </c:pt>
                <c:pt idx="32">
                  <c:v>3649.6800000000003</c:v>
                </c:pt>
                <c:pt idx="33">
                  <c:v>3678.3</c:v>
                </c:pt>
                <c:pt idx="34">
                  <c:v>3727.44</c:v>
                </c:pt>
                <c:pt idx="35">
                  <c:v>3767.4</c:v>
                </c:pt>
                <c:pt idx="36">
                  <c:v>3874.8600000000006</c:v>
                </c:pt>
                <c:pt idx="37">
                  <c:v>3933.36</c:v>
                </c:pt>
                <c:pt idx="38">
                  <c:v>3997.6199999999994</c:v>
                </c:pt>
                <c:pt idx="39">
                  <c:v>4054.6800000000003</c:v>
                </c:pt>
                <c:pt idx="40">
                  <c:v>4135.32</c:v>
                </c:pt>
                <c:pt idx="41">
                  <c:v>4136.9399999999996</c:v>
                </c:pt>
                <c:pt idx="42">
                  <c:v>4175.82</c:v>
                </c:pt>
                <c:pt idx="43">
                  <c:v>4216.68</c:v>
                </c:pt>
                <c:pt idx="44">
                  <c:v>4249.62</c:v>
                </c:pt>
                <c:pt idx="45">
                  <c:v>4231.4399999999996</c:v>
                </c:pt>
                <c:pt idx="46">
                  <c:v>4235.9399999999996</c:v>
                </c:pt>
                <c:pt idx="47">
                  <c:v>4208.3999999999996</c:v>
                </c:pt>
                <c:pt idx="48">
                  <c:v>4200.4799999999996</c:v>
                </c:pt>
                <c:pt idx="49">
                  <c:v>4190.22</c:v>
                </c:pt>
                <c:pt idx="50">
                  <c:v>4202.6400000000003</c:v>
                </c:pt>
                <c:pt idx="51">
                  <c:v>4220.82</c:v>
                </c:pt>
                <c:pt idx="52">
                  <c:v>4230.18</c:v>
                </c:pt>
                <c:pt idx="53">
                  <c:v>4256.1000000000004</c:v>
                </c:pt>
                <c:pt idx="54">
                  <c:v>4267.4399999999996</c:v>
                </c:pt>
                <c:pt idx="55">
                  <c:v>4310.1000000000004</c:v>
                </c:pt>
                <c:pt idx="56">
                  <c:v>4304.5200000000004</c:v>
                </c:pt>
                <c:pt idx="57">
                  <c:v>4296.6000000000004</c:v>
                </c:pt>
                <c:pt idx="58">
                  <c:v>4304.88</c:v>
                </c:pt>
                <c:pt idx="59">
                  <c:v>4302</c:v>
                </c:pt>
                <c:pt idx="60">
                  <c:v>4281.4799999999996</c:v>
                </c:pt>
                <c:pt idx="61">
                  <c:v>4257</c:v>
                </c:pt>
                <c:pt idx="62">
                  <c:v>4253.76</c:v>
                </c:pt>
                <c:pt idx="63">
                  <c:v>4239.72</c:v>
                </c:pt>
                <c:pt idx="64">
                  <c:v>4226.9399999999996</c:v>
                </c:pt>
                <c:pt idx="65">
                  <c:v>4166.6400000000003</c:v>
                </c:pt>
                <c:pt idx="66">
                  <c:v>4170.42</c:v>
                </c:pt>
                <c:pt idx="67">
                  <c:v>4135.8599999999997</c:v>
                </c:pt>
                <c:pt idx="68">
                  <c:v>4027.3199999999997</c:v>
                </c:pt>
                <c:pt idx="69">
                  <c:v>3927.4199999999996</c:v>
                </c:pt>
                <c:pt idx="70">
                  <c:v>3864.42</c:v>
                </c:pt>
                <c:pt idx="71">
                  <c:v>3822.8400000000006</c:v>
                </c:pt>
                <c:pt idx="72">
                  <c:v>3821.04</c:v>
                </c:pt>
                <c:pt idx="73">
                  <c:v>3774.0599999999995</c:v>
                </c:pt>
                <c:pt idx="74">
                  <c:v>3697.02</c:v>
                </c:pt>
                <c:pt idx="75">
                  <c:v>3676.14</c:v>
                </c:pt>
                <c:pt idx="76">
                  <c:v>3639.0599999999995</c:v>
                </c:pt>
                <c:pt idx="77">
                  <c:v>3549.0599999999995</c:v>
                </c:pt>
                <c:pt idx="78">
                  <c:v>3494.1599999999994</c:v>
                </c:pt>
                <c:pt idx="79">
                  <c:v>3495.0600000000004</c:v>
                </c:pt>
                <c:pt idx="80">
                  <c:v>3486.7800000000007</c:v>
                </c:pt>
                <c:pt idx="81">
                  <c:v>3445.9200000000005</c:v>
                </c:pt>
                <c:pt idx="82">
                  <c:v>3426.3000000000006</c:v>
                </c:pt>
                <c:pt idx="83">
                  <c:v>3391.38</c:v>
                </c:pt>
                <c:pt idx="84">
                  <c:v>3350.88</c:v>
                </c:pt>
                <c:pt idx="85">
                  <c:v>3301.2</c:v>
                </c:pt>
                <c:pt idx="86">
                  <c:v>3252.24</c:v>
                </c:pt>
                <c:pt idx="87">
                  <c:v>3228.3</c:v>
                </c:pt>
                <c:pt idx="88">
                  <c:v>3200.94</c:v>
                </c:pt>
                <c:pt idx="89">
                  <c:v>3114.72</c:v>
                </c:pt>
                <c:pt idx="90">
                  <c:v>3089.52</c:v>
                </c:pt>
                <c:pt idx="91">
                  <c:v>3072.06</c:v>
                </c:pt>
                <c:pt idx="92">
                  <c:v>3037.32</c:v>
                </c:pt>
                <c:pt idx="93">
                  <c:v>2996.82</c:v>
                </c:pt>
                <c:pt idx="94">
                  <c:v>2975.22</c:v>
                </c:pt>
                <c:pt idx="95">
                  <c:v>2946.24</c:v>
                </c:pt>
              </c:numCache>
            </c:numRef>
          </c:val>
          <c:smooth val="0"/>
        </c:ser>
        <c:ser>
          <c:idx val="227"/>
          <c:order val="225"/>
          <c:tx>
            <c:strRef>
              <c:f>'Energy Data'!$HU$104</c:f>
              <c:strCache>
                <c:ptCount val="1"/>
                <c:pt idx="0">
                  <c:v>1/14/2017</c:v>
                </c:pt>
              </c:strCache>
            </c:strRef>
          </c:tx>
          <c:spPr>
            <a:ln w="34925" cap="rnd">
              <a:solidFill>
                <a:schemeClr val="accent6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Data'!$HU$105:$HU$200</c:f>
              <c:numCache>
                <c:formatCode>General</c:formatCode>
                <c:ptCount val="96"/>
                <c:pt idx="0">
                  <c:v>2942.28</c:v>
                </c:pt>
                <c:pt idx="1">
                  <c:v>2930.22</c:v>
                </c:pt>
                <c:pt idx="2">
                  <c:v>2911.14</c:v>
                </c:pt>
                <c:pt idx="3">
                  <c:v>2913.66</c:v>
                </c:pt>
                <c:pt idx="4">
                  <c:v>2896.38</c:v>
                </c:pt>
                <c:pt idx="5">
                  <c:v>2890.62</c:v>
                </c:pt>
                <c:pt idx="6">
                  <c:v>2866.68</c:v>
                </c:pt>
                <c:pt idx="7">
                  <c:v>2844.72</c:v>
                </c:pt>
                <c:pt idx="8">
                  <c:v>2845.8</c:v>
                </c:pt>
                <c:pt idx="9">
                  <c:v>2820.24</c:v>
                </c:pt>
                <c:pt idx="10">
                  <c:v>2802.06</c:v>
                </c:pt>
                <c:pt idx="11">
                  <c:v>2793.78</c:v>
                </c:pt>
                <c:pt idx="12">
                  <c:v>2775.78</c:v>
                </c:pt>
                <c:pt idx="13">
                  <c:v>2759.04</c:v>
                </c:pt>
                <c:pt idx="14">
                  <c:v>2749.68</c:v>
                </c:pt>
                <c:pt idx="15">
                  <c:v>2744.82</c:v>
                </c:pt>
                <c:pt idx="16">
                  <c:v>2751.12</c:v>
                </c:pt>
                <c:pt idx="17">
                  <c:v>2727</c:v>
                </c:pt>
                <c:pt idx="18">
                  <c:v>2740.86</c:v>
                </c:pt>
                <c:pt idx="19">
                  <c:v>2744.46</c:v>
                </c:pt>
                <c:pt idx="20">
                  <c:v>2722.5</c:v>
                </c:pt>
                <c:pt idx="21">
                  <c:v>2756.34</c:v>
                </c:pt>
                <c:pt idx="22">
                  <c:v>2799.54</c:v>
                </c:pt>
                <c:pt idx="23">
                  <c:v>2796.3</c:v>
                </c:pt>
                <c:pt idx="24">
                  <c:v>2808</c:v>
                </c:pt>
                <c:pt idx="25">
                  <c:v>2839.14</c:v>
                </c:pt>
                <c:pt idx="26">
                  <c:v>2838.96</c:v>
                </c:pt>
                <c:pt idx="27">
                  <c:v>2927.52</c:v>
                </c:pt>
                <c:pt idx="28">
                  <c:v>2914.74</c:v>
                </c:pt>
                <c:pt idx="29">
                  <c:v>2959.92</c:v>
                </c:pt>
                <c:pt idx="30">
                  <c:v>2934</c:v>
                </c:pt>
                <c:pt idx="31">
                  <c:v>2924.82</c:v>
                </c:pt>
                <c:pt idx="32">
                  <c:v>2904.84</c:v>
                </c:pt>
                <c:pt idx="33">
                  <c:v>2958.66</c:v>
                </c:pt>
                <c:pt idx="34">
                  <c:v>3014.1</c:v>
                </c:pt>
                <c:pt idx="35">
                  <c:v>3021.12</c:v>
                </c:pt>
                <c:pt idx="36">
                  <c:v>3051.72</c:v>
                </c:pt>
                <c:pt idx="37">
                  <c:v>3108.06</c:v>
                </c:pt>
                <c:pt idx="38">
                  <c:v>3145.14</c:v>
                </c:pt>
                <c:pt idx="39">
                  <c:v>3183.48</c:v>
                </c:pt>
                <c:pt idx="40">
                  <c:v>3210.84</c:v>
                </c:pt>
                <c:pt idx="41">
                  <c:v>3216.42</c:v>
                </c:pt>
                <c:pt idx="42">
                  <c:v>3250.98</c:v>
                </c:pt>
                <c:pt idx="43">
                  <c:v>3265.92</c:v>
                </c:pt>
                <c:pt idx="44">
                  <c:v>3286.98</c:v>
                </c:pt>
                <c:pt idx="45">
                  <c:v>3279.6</c:v>
                </c:pt>
                <c:pt idx="46">
                  <c:v>3318.12</c:v>
                </c:pt>
                <c:pt idx="47">
                  <c:v>3322.08</c:v>
                </c:pt>
                <c:pt idx="48">
                  <c:v>3316.86</c:v>
                </c:pt>
                <c:pt idx="49">
                  <c:v>3334.5</c:v>
                </c:pt>
                <c:pt idx="50">
                  <c:v>3334.5</c:v>
                </c:pt>
                <c:pt idx="51">
                  <c:v>3352.5</c:v>
                </c:pt>
                <c:pt idx="52">
                  <c:v>3384.54</c:v>
                </c:pt>
                <c:pt idx="53">
                  <c:v>3355.02</c:v>
                </c:pt>
                <c:pt idx="54">
                  <c:v>3345.48</c:v>
                </c:pt>
                <c:pt idx="55">
                  <c:v>3334.86</c:v>
                </c:pt>
                <c:pt idx="56">
                  <c:v>3351.96</c:v>
                </c:pt>
                <c:pt idx="57">
                  <c:v>3351.6</c:v>
                </c:pt>
                <c:pt idx="58">
                  <c:v>3304.08</c:v>
                </c:pt>
                <c:pt idx="59">
                  <c:v>3291.66</c:v>
                </c:pt>
                <c:pt idx="60">
                  <c:v>3279.78</c:v>
                </c:pt>
                <c:pt idx="61">
                  <c:v>3301.38</c:v>
                </c:pt>
                <c:pt idx="62">
                  <c:v>3306.06</c:v>
                </c:pt>
                <c:pt idx="63">
                  <c:v>3328.02</c:v>
                </c:pt>
                <c:pt idx="64">
                  <c:v>3342.6</c:v>
                </c:pt>
                <c:pt idx="65">
                  <c:v>3343.5</c:v>
                </c:pt>
                <c:pt idx="66">
                  <c:v>3313.62</c:v>
                </c:pt>
                <c:pt idx="67">
                  <c:v>3313.26</c:v>
                </c:pt>
                <c:pt idx="68">
                  <c:v>3316.86</c:v>
                </c:pt>
                <c:pt idx="69">
                  <c:v>3269.7</c:v>
                </c:pt>
                <c:pt idx="70">
                  <c:v>3226.5</c:v>
                </c:pt>
                <c:pt idx="71">
                  <c:v>3229.38</c:v>
                </c:pt>
                <c:pt idx="72">
                  <c:v>3243.78</c:v>
                </c:pt>
                <c:pt idx="73">
                  <c:v>3236.58</c:v>
                </c:pt>
                <c:pt idx="74">
                  <c:v>3246.66</c:v>
                </c:pt>
                <c:pt idx="75">
                  <c:v>3254.58</c:v>
                </c:pt>
                <c:pt idx="76">
                  <c:v>3269.34</c:v>
                </c:pt>
                <c:pt idx="77">
                  <c:v>3253.68</c:v>
                </c:pt>
                <c:pt idx="78">
                  <c:v>3247.74</c:v>
                </c:pt>
                <c:pt idx="79">
                  <c:v>3228.48</c:v>
                </c:pt>
                <c:pt idx="80">
                  <c:v>3213.54</c:v>
                </c:pt>
                <c:pt idx="81">
                  <c:v>3197.34</c:v>
                </c:pt>
                <c:pt idx="82">
                  <c:v>3177</c:v>
                </c:pt>
                <c:pt idx="83">
                  <c:v>3159.36</c:v>
                </c:pt>
                <c:pt idx="84">
                  <c:v>3138.48</c:v>
                </c:pt>
                <c:pt idx="85">
                  <c:v>3106.26</c:v>
                </c:pt>
                <c:pt idx="86">
                  <c:v>3087</c:v>
                </c:pt>
                <c:pt idx="87">
                  <c:v>3073.68</c:v>
                </c:pt>
                <c:pt idx="88">
                  <c:v>3070.26</c:v>
                </c:pt>
                <c:pt idx="89">
                  <c:v>3023.82</c:v>
                </c:pt>
                <c:pt idx="90">
                  <c:v>3006.9</c:v>
                </c:pt>
                <c:pt idx="91">
                  <c:v>2994.84</c:v>
                </c:pt>
                <c:pt idx="92">
                  <c:v>2969.28</c:v>
                </c:pt>
                <c:pt idx="93">
                  <c:v>2946.96</c:v>
                </c:pt>
                <c:pt idx="94">
                  <c:v>2914.92</c:v>
                </c:pt>
                <c:pt idx="95">
                  <c:v>2907</c:v>
                </c:pt>
              </c:numCache>
            </c:numRef>
          </c:val>
          <c:smooth val="0"/>
        </c:ser>
        <c:ser>
          <c:idx val="228"/>
          <c:order val="226"/>
          <c:tx>
            <c:strRef>
              <c:f>'Energy Data'!$HV$104</c:f>
              <c:strCache>
                <c:ptCount val="1"/>
                <c:pt idx="0">
                  <c:v>1/15/2017</c:v>
                </c:pt>
              </c:strCache>
            </c:strRef>
          </c:tx>
          <c:spPr>
            <a:ln w="34925" cap="rnd">
              <a:solidFill>
                <a:schemeClr val="accent1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Data'!$HV$105:$HV$200</c:f>
              <c:numCache>
                <c:formatCode>General</c:formatCode>
                <c:ptCount val="96"/>
                <c:pt idx="0">
                  <c:v>2899.44</c:v>
                </c:pt>
                <c:pt idx="1">
                  <c:v>2867.4</c:v>
                </c:pt>
                <c:pt idx="2">
                  <c:v>2845.44</c:v>
                </c:pt>
                <c:pt idx="3">
                  <c:v>2834.46</c:v>
                </c:pt>
                <c:pt idx="4">
                  <c:v>2786.76</c:v>
                </c:pt>
                <c:pt idx="5">
                  <c:v>2748.6</c:v>
                </c:pt>
                <c:pt idx="6">
                  <c:v>2750.22</c:v>
                </c:pt>
                <c:pt idx="7">
                  <c:v>2739.78</c:v>
                </c:pt>
                <c:pt idx="8">
                  <c:v>2736</c:v>
                </c:pt>
                <c:pt idx="9">
                  <c:v>2720.7</c:v>
                </c:pt>
                <c:pt idx="10">
                  <c:v>2727.36</c:v>
                </c:pt>
                <c:pt idx="11">
                  <c:v>2728.08</c:v>
                </c:pt>
                <c:pt idx="12">
                  <c:v>2719.08</c:v>
                </c:pt>
                <c:pt idx="13">
                  <c:v>2702.34</c:v>
                </c:pt>
                <c:pt idx="14">
                  <c:v>2696.94</c:v>
                </c:pt>
                <c:pt idx="15">
                  <c:v>2697.48</c:v>
                </c:pt>
                <c:pt idx="16">
                  <c:v>2686.32</c:v>
                </c:pt>
                <c:pt idx="17">
                  <c:v>2689.74</c:v>
                </c:pt>
                <c:pt idx="18">
                  <c:v>2691.9</c:v>
                </c:pt>
                <c:pt idx="19">
                  <c:v>2696.22</c:v>
                </c:pt>
                <c:pt idx="20">
                  <c:v>2674.44</c:v>
                </c:pt>
                <c:pt idx="21">
                  <c:v>2699.64</c:v>
                </c:pt>
                <c:pt idx="22">
                  <c:v>2752.38</c:v>
                </c:pt>
                <c:pt idx="23">
                  <c:v>2754.54</c:v>
                </c:pt>
                <c:pt idx="24">
                  <c:v>2723.94</c:v>
                </c:pt>
                <c:pt idx="25">
                  <c:v>2789.1</c:v>
                </c:pt>
                <c:pt idx="26">
                  <c:v>2800.98</c:v>
                </c:pt>
                <c:pt idx="27">
                  <c:v>2805.66</c:v>
                </c:pt>
                <c:pt idx="28">
                  <c:v>2812.86</c:v>
                </c:pt>
                <c:pt idx="29">
                  <c:v>2860.92</c:v>
                </c:pt>
                <c:pt idx="30">
                  <c:v>2874.96</c:v>
                </c:pt>
                <c:pt idx="31">
                  <c:v>2820.96</c:v>
                </c:pt>
                <c:pt idx="32">
                  <c:v>2824.02</c:v>
                </c:pt>
                <c:pt idx="33">
                  <c:v>2880.72</c:v>
                </c:pt>
                <c:pt idx="34">
                  <c:v>2880.36</c:v>
                </c:pt>
                <c:pt idx="35">
                  <c:v>2916.54</c:v>
                </c:pt>
                <c:pt idx="36">
                  <c:v>2981.7</c:v>
                </c:pt>
                <c:pt idx="37">
                  <c:v>3016.8</c:v>
                </c:pt>
                <c:pt idx="38">
                  <c:v>3039.66</c:v>
                </c:pt>
                <c:pt idx="39">
                  <c:v>3063.96</c:v>
                </c:pt>
                <c:pt idx="40">
                  <c:v>3091.86</c:v>
                </c:pt>
                <c:pt idx="41">
                  <c:v>3077.82</c:v>
                </c:pt>
                <c:pt idx="42">
                  <c:v>3105.36</c:v>
                </c:pt>
                <c:pt idx="43">
                  <c:v>3115.08</c:v>
                </c:pt>
                <c:pt idx="44">
                  <c:v>3132</c:v>
                </c:pt>
                <c:pt idx="45">
                  <c:v>3161.7</c:v>
                </c:pt>
                <c:pt idx="46">
                  <c:v>3159.54</c:v>
                </c:pt>
                <c:pt idx="47">
                  <c:v>3182.76</c:v>
                </c:pt>
                <c:pt idx="48">
                  <c:v>3180.78</c:v>
                </c:pt>
                <c:pt idx="49">
                  <c:v>3247.02</c:v>
                </c:pt>
                <c:pt idx="50">
                  <c:v>3266.64</c:v>
                </c:pt>
                <c:pt idx="51">
                  <c:v>3263.94</c:v>
                </c:pt>
                <c:pt idx="52">
                  <c:v>3259.62</c:v>
                </c:pt>
                <c:pt idx="53">
                  <c:v>3230.1</c:v>
                </c:pt>
                <c:pt idx="54">
                  <c:v>3244.5</c:v>
                </c:pt>
                <c:pt idx="55">
                  <c:v>3248.28</c:v>
                </c:pt>
                <c:pt idx="56">
                  <c:v>3281.76</c:v>
                </c:pt>
                <c:pt idx="57">
                  <c:v>3266.82</c:v>
                </c:pt>
                <c:pt idx="58">
                  <c:v>3257.82</c:v>
                </c:pt>
                <c:pt idx="59">
                  <c:v>3275.28</c:v>
                </c:pt>
                <c:pt idx="60">
                  <c:v>3294.18</c:v>
                </c:pt>
                <c:pt idx="61">
                  <c:v>3305.7</c:v>
                </c:pt>
                <c:pt idx="62">
                  <c:v>3329.28</c:v>
                </c:pt>
                <c:pt idx="63">
                  <c:v>3313.44</c:v>
                </c:pt>
                <c:pt idx="64">
                  <c:v>3290.22</c:v>
                </c:pt>
                <c:pt idx="65">
                  <c:v>3273.3</c:v>
                </c:pt>
                <c:pt idx="66">
                  <c:v>3257.1</c:v>
                </c:pt>
                <c:pt idx="67">
                  <c:v>3260.52</c:v>
                </c:pt>
                <c:pt idx="68">
                  <c:v>3253.86</c:v>
                </c:pt>
                <c:pt idx="69">
                  <c:v>3223.8</c:v>
                </c:pt>
                <c:pt idx="70">
                  <c:v>3209.4</c:v>
                </c:pt>
                <c:pt idx="71">
                  <c:v>3220.02</c:v>
                </c:pt>
                <c:pt idx="72">
                  <c:v>3263.94</c:v>
                </c:pt>
                <c:pt idx="73">
                  <c:v>3261.06</c:v>
                </c:pt>
                <c:pt idx="74">
                  <c:v>3241.26</c:v>
                </c:pt>
                <c:pt idx="75">
                  <c:v>3239.64</c:v>
                </c:pt>
                <c:pt idx="76">
                  <c:v>3233.34</c:v>
                </c:pt>
                <c:pt idx="77">
                  <c:v>3207.42</c:v>
                </c:pt>
                <c:pt idx="78">
                  <c:v>3180.78</c:v>
                </c:pt>
                <c:pt idx="79">
                  <c:v>3171.96</c:v>
                </c:pt>
                <c:pt idx="80">
                  <c:v>3190.86</c:v>
                </c:pt>
                <c:pt idx="81">
                  <c:v>3178.26</c:v>
                </c:pt>
                <c:pt idx="82">
                  <c:v>3156.3</c:v>
                </c:pt>
                <c:pt idx="83">
                  <c:v>3140.28</c:v>
                </c:pt>
                <c:pt idx="84">
                  <c:v>3127.68</c:v>
                </c:pt>
                <c:pt idx="85">
                  <c:v>3106.8</c:v>
                </c:pt>
                <c:pt idx="86">
                  <c:v>3105.9</c:v>
                </c:pt>
                <c:pt idx="87">
                  <c:v>3082.68</c:v>
                </c:pt>
                <c:pt idx="88">
                  <c:v>3071.52</c:v>
                </c:pt>
                <c:pt idx="89">
                  <c:v>3025.8</c:v>
                </c:pt>
                <c:pt idx="90">
                  <c:v>3014.82</c:v>
                </c:pt>
                <c:pt idx="91">
                  <c:v>2993.4</c:v>
                </c:pt>
                <c:pt idx="92">
                  <c:v>2964.78</c:v>
                </c:pt>
                <c:pt idx="93">
                  <c:v>2971.26</c:v>
                </c:pt>
                <c:pt idx="94">
                  <c:v>2953.62</c:v>
                </c:pt>
                <c:pt idx="95">
                  <c:v>2932.2</c:v>
                </c:pt>
              </c:numCache>
            </c:numRef>
          </c:val>
          <c:smooth val="0"/>
        </c:ser>
        <c:ser>
          <c:idx val="229"/>
          <c:order val="227"/>
          <c:tx>
            <c:strRef>
              <c:f>'Energy Data'!$HW$104</c:f>
              <c:strCache>
                <c:ptCount val="1"/>
                <c:pt idx="0">
                  <c:v>1/16/2017</c:v>
                </c:pt>
              </c:strCache>
            </c:strRef>
          </c:tx>
          <c:spPr>
            <a:ln w="34925" cap="rnd">
              <a:solidFill>
                <a:schemeClr val="accent2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Data'!$HW$105:$HW$200</c:f>
              <c:numCache>
                <c:formatCode>General</c:formatCode>
                <c:ptCount val="96"/>
                <c:pt idx="0">
                  <c:v>2938.14</c:v>
                </c:pt>
                <c:pt idx="1">
                  <c:v>2919.24</c:v>
                </c:pt>
                <c:pt idx="2">
                  <c:v>2904.48</c:v>
                </c:pt>
                <c:pt idx="3">
                  <c:v>2897.46</c:v>
                </c:pt>
                <c:pt idx="4">
                  <c:v>2894.22</c:v>
                </c:pt>
                <c:pt idx="5">
                  <c:v>2887.38</c:v>
                </c:pt>
                <c:pt idx="6">
                  <c:v>2885.22</c:v>
                </c:pt>
                <c:pt idx="7">
                  <c:v>2877.66</c:v>
                </c:pt>
                <c:pt idx="8">
                  <c:v>2865.42</c:v>
                </c:pt>
                <c:pt idx="9">
                  <c:v>2851.74</c:v>
                </c:pt>
                <c:pt idx="10">
                  <c:v>2823.66</c:v>
                </c:pt>
                <c:pt idx="11">
                  <c:v>2812.68</c:v>
                </c:pt>
                <c:pt idx="12">
                  <c:v>2808.72</c:v>
                </c:pt>
                <c:pt idx="13">
                  <c:v>2840.76</c:v>
                </c:pt>
                <c:pt idx="14">
                  <c:v>2842.38</c:v>
                </c:pt>
                <c:pt idx="15">
                  <c:v>2826.54</c:v>
                </c:pt>
                <c:pt idx="16">
                  <c:v>2832.66</c:v>
                </c:pt>
                <c:pt idx="17">
                  <c:v>2813.58</c:v>
                </c:pt>
                <c:pt idx="18">
                  <c:v>2826.36</c:v>
                </c:pt>
                <c:pt idx="19">
                  <c:v>2833.38</c:v>
                </c:pt>
                <c:pt idx="20">
                  <c:v>2848.68</c:v>
                </c:pt>
                <c:pt idx="21">
                  <c:v>2911.86</c:v>
                </c:pt>
                <c:pt idx="22">
                  <c:v>2993.58</c:v>
                </c:pt>
                <c:pt idx="23">
                  <c:v>2959.38</c:v>
                </c:pt>
                <c:pt idx="24">
                  <c:v>2962.8</c:v>
                </c:pt>
                <c:pt idx="25">
                  <c:v>3102.66</c:v>
                </c:pt>
                <c:pt idx="26">
                  <c:v>3196.98</c:v>
                </c:pt>
                <c:pt idx="27">
                  <c:v>3196.62</c:v>
                </c:pt>
                <c:pt idx="28">
                  <c:v>3162.42</c:v>
                </c:pt>
                <c:pt idx="29">
                  <c:v>3135.24</c:v>
                </c:pt>
                <c:pt idx="30">
                  <c:v>3136.32</c:v>
                </c:pt>
                <c:pt idx="31">
                  <c:v>3110.58</c:v>
                </c:pt>
                <c:pt idx="32">
                  <c:v>3068.46</c:v>
                </c:pt>
                <c:pt idx="33">
                  <c:v>3087.36</c:v>
                </c:pt>
                <c:pt idx="34">
                  <c:v>3107.16</c:v>
                </c:pt>
                <c:pt idx="35">
                  <c:v>3121.38</c:v>
                </c:pt>
                <c:pt idx="36">
                  <c:v>3166.02</c:v>
                </c:pt>
                <c:pt idx="37">
                  <c:v>3183.84</c:v>
                </c:pt>
                <c:pt idx="38">
                  <c:v>3217.86</c:v>
                </c:pt>
                <c:pt idx="39">
                  <c:v>3222.36</c:v>
                </c:pt>
                <c:pt idx="40">
                  <c:v>3262.32</c:v>
                </c:pt>
                <c:pt idx="41">
                  <c:v>3254.94</c:v>
                </c:pt>
                <c:pt idx="42">
                  <c:v>3286.26</c:v>
                </c:pt>
                <c:pt idx="43">
                  <c:v>3297.24</c:v>
                </c:pt>
                <c:pt idx="44">
                  <c:v>3309.66</c:v>
                </c:pt>
                <c:pt idx="45">
                  <c:v>3324.06</c:v>
                </c:pt>
                <c:pt idx="46">
                  <c:v>3318.48</c:v>
                </c:pt>
                <c:pt idx="47">
                  <c:v>3338.28</c:v>
                </c:pt>
                <c:pt idx="48">
                  <c:v>3402.9</c:v>
                </c:pt>
                <c:pt idx="49">
                  <c:v>3409.2</c:v>
                </c:pt>
                <c:pt idx="50">
                  <c:v>3427.74</c:v>
                </c:pt>
                <c:pt idx="51">
                  <c:v>3405.96</c:v>
                </c:pt>
                <c:pt idx="52">
                  <c:v>3398.22</c:v>
                </c:pt>
                <c:pt idx="53">
                  <c:v>3388.14</c:v>
                </c:pt>
                <c:pt idx="54">
                  <c:v>3411.18</c:v>
                </c:pt>
                <c:pt idx="55">
                  <c:v>3446.82</c:v>
                </c:pt>
                <c:pt idx="56">
                  <c:v>3438.18</c:v>
                </c:pt>
                <c:pt idx="57">
                  <c:v>3441.42</c:v>
                </c:pt>
                <c:pt idx="58">
                  <c:v>3453.66</c:v>
                </c:pt>
                <c:pt idx="59">
                  <c:v>3451.32</c:v>
                </c:pt>
                <c:pt idx="60">
                  <c:v>3443.4</c:v>
                </c:pt>
                <c:pt idx="61">
                  <c:v>3423.78</c:v>
                </c:pt>
                <c:pt idx="62">
                  <c:v>3445.38</c:v>
                </c:pt>
                <c:pt idx="63">
                  <c:v>3464.46</c:v>
                </c:pt>
                <c:pt idx="64">
                  <c:v>3451.5000000000005</c:v>
                </c:pt>
                <c:pt idx="65">
                  <c:v>3433.3200000000006</c:v>
                </c:pt>
                <c:pt idx="66">
                  <c:v>3434.22</c:v>
                </c:pt>
                <c:pt idx="67">
                  <c:v>3444.84</c:v>
                </c:pt>
                <c:pt idx="68">
                  <c:v>3436.5599999999995</c:v>
                </c:pt>
                <c:pt idx="69">
                  <c:v>3421.0799999999995</c:v>
                </c:pt>
                <c:pt idx="70">
                  <c:v>3382.74</c:v>
                </c:pt>
                <c:pt idx="71">
                  <c:v>3384.72</c:v>
                </c:pt>
                <c:pt idx="72">
                  <c:v>3443.94</c:v>
                </c:pt>
                <c:pt idx="73">
                  <c:v>3432.96</c:v>
                </c:pt>
                <c:pt idx="74">
                  <c:v>3439.4399999999996</c:v>
                </c:pt>
                <c:pt idx="75">
                  <c:v>3441.06</c:v>
                </c:pt>
                <c:pt idx="76">
                  <c:v>3424.32</c:v>
                </c:pt>
                <c:pt idx="77">
                  <c:v>3352.86</c:v>
                </c:pt>
                <c:pt idx="78">
                  <c:v>3314.7</c:v>
                </c:pt>
                <c:pt idx="79">
                  <c:v>3280.14</c:v>
                </c:pt>
                <c:pt idx="80">
                  <c:v>3256.56</c:v>
                </c:pt>
                <c:pt idx="81">
                  <c:v>3266.82</c:v>
                </c:pt>
                <c:pt idx="82">
                  <c:v>3267.9</c:v>
                </c:pt>
                <c:pt idx="83">
                  <c:v>3233.88</c:v>
                </c:pt>
                <c:pt idx="84">
                  <c:v>3188.16</c:v>
                </c:pt>
                <c:pt idx="85">
                  <c:v>3154.68</c:v>
                </c:pt>
                <c:pt idx="86">
                  <c:v>3117.24</c:v>
                </c:pt>
                <c:pt idx="87">
                  <c:v>3089.16</c:v>
                </c:pt>
                <c:pt idx="88">
                  <c:v>3085.38</c:v>
                </c:pt>
                <c:pt idx="89">
                  <c:v>3040.74</c:v>
                </c:pt>
                <c:pt idx="90">
                  <c:v>3017.34</c:v>
                </c:pt>
                <c:pt idx="91">
                  <c:v>2997</c:v>
                </c:pt>
                <c:pt idx="92">
                  <c:v>2945.88</c:v>
                </c:pt>
                <c:pt idx="93">
                  <c:v>2915.64</c:v>
                </c:pt>
                <c:pt idx="94">
                  <c:v>2899.08</c:v>
                </c:pt>
                <c:pt idx="95">
                  <c:v>2878.92</c:v>
                </c:pt>
              </c:numCache>
            </c:numRef>
          </c:val>
          <c:smooth val="0"/>
        </c:ser>
        <c:ser>
          <c:idx val="230"/>
          <c:order val="228"/>
          <c:tx>
            <c:strRef>
              <c:f>'Energy Data'!$HX$104</c:f>
              <c:strCache>
                <c:ptCount val="1"/>
                <c:pt idx="0">
                  <c:v>17-Jan</c:v>
                </c:pt>
              </c:strCache>
            </c:strRef>
          </c:tx>
          <c:spPr>
            <a:ln w="34925" cap="rnd">
              <a:solidFill>
                <a:schemeClr val="accent3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Data'!$HX$105:$HX$200</c:f>
              <c:numCache>
                <c:formatCode>General</c:formatCode>
                <c:ptCount val="96"/>
                <c:pt idx="0">
                  <c:v>2862.72</c:v>
                </c:pt>
                <c:pt idx="1">
                  <c:v>2863.26</c:v>
                </c:pt>
                <c:pt idx="2">
                  <c:v>2834.82</c:v>
                </c:pt>
                <c:pt idx="3">
                  <c:v>2822.58</c:v>
                </c:pt>
                <c:pt idx="4">
                  <c:v>2795.94</c:v>
                </c:pt>
                <c:pt idx="5">
                  <c:v>2793.6</c:v>
                </c:pt>
                <c:pt idx="6">
                  <c:v>2785.32</c:v>
                </c:pt>
                <c:pt idx="7">
                  <c:v>2765.52</c:v>
                </c:pt>
                <c:pt idx="8">
                  <c:v>2761.2</c:v>
                </c:pt>
                <c:pt idx="9">
                  <c:v>2754.9</c:v>
                </c:pt>
                <c:pt idx="10">
                  <c:v>2761.2</c:v>
                </c:pt>
                <c:pt idx="11">
                  <c:v>2756.16</c:v>
                </c:pt>
                <c:pt idx="12">
                  <c:v>2754.9</c:v>
                </c:pt>
                <c:pt idx="13">
                  <c:v>2779.56</c:v>
                </c:pt>
                <c:pt idx="14">
                  <c:v>2772.72</c:v>
                </c:pt>
                <c:pt idx="15">
                  <c:v>2762.46</c:v>
                </c:pt>
                <c:pt idx="16">
                  <c:v>2755.98</c:v>
                </c:pt>
                <c:pt idx="17">
                  <c:v>2755.62</c:v>
                </c:pt>
                <c:pt idx="18">
                  <c:v>2757.42</c:v>
                </c:pt>
                <c:pt idx="19">
                  <c:v>2757.06</c:v>
                </c:pt>
                <c:pt idx="20">
                  <c:v>2781.9</c:v>
                </c:pt>
                <c:pt idx="21">
                  <c:v>2906.46</c:v>
                </c:pt>
                <c:pt idx="22">
                  <c:v>2991.96</c:v>
                </c:pt>
                <c:pt idx="23">
                  <c:v>3050.28</c:v>
                </c:pt>
                <c:pt idx="24">
                  <c:v>3085.92</c:v>
                </c:pt>
                <c:pt idx="25">
                  <c:v>3302.1</c:v>
                </c:pt>
                <c:pt idx="26">
                  <c:v>3454.02</c:v>
                </c:pt>
                <c:pt idx="27">
                  <c:v>3490.9200000000005</c:v>
                </c:pt>
                <c:pt idx="28">
                  <c:v>3558.9599999999996</c:v>
                </c:pt>
                <c:pt idx="29">
                  <c:v>3572.1</c:v>
                </c:pt>
                <c:pt idx="30">
                  <c:v>3621.24</c:v>
                </c:pt>
                <c:pt idx="31">
                  <c:v>3632.58</c:v>
                </c:pt>
                <c:pt idx="32">
                  <c:v>3642.12</c:v>
                </c:pt>
                <c:pt idx="33">
                  <c:v>3685.4999999999995</c:v>
                </c:pt>
                <c:pt idx="34">
                  <c:v>3740.3999999999996</c:v>
                </c:pt>
                <c:pt idx="35">
                  <c:v>3788.46</c:v>
                </c:pt>
                <c:pt idx="36">
                  <c:v>3861.54</c:v>
                </c:pt>
                <c:pt idx="37">
                  <c:v>3887.82</c:v>
                </c:pt>
                <c:pt idx="38">
                  <c:v>3930.2999999999997</c:v>
                </c:pt>
                <c:pt idx="39">
                  <c:v>3962.16</c:v>
                </c:pt>
                <c:pt idx="40">
                  <c:v>3995.6400000000003</c:v>
                </c:pt>
                <c:pt idx="41">
                  <c:v>4020.48</c:v>
                </c:pt>
                <c:pt idx="42">
                  <c:v>4035.7799999999997</c:v>
                </c:pt>
                <c:pt idx="43">
                  <c:v>4077</c:v>
                </c:pt>
                <c:pt idx="44">
                  <c:v>4120.5600000000004</c:v>
                </c:pt>
                <c:pt idx="45">
                  <c:v>4138.74</c:v>
                </c:pt>
                <c:pt idx="46">
                  <c:v>4154.9399999999996</c:v>
                </c:pt>
                <c:pt idx="47">
                  <c:v>4178.34</c:v>
                </c:pt>
                <c:pt idx="48">
                  <c:v>4207.8599999999997</c:v>
                </c:pt>
                <c:pt idx="49">
                  <c:v>4213.62</c:v>
                </c:pt>
                <c:pt idx="50">
                  <c:v>4189.1400000000003</c:v>
                </c:pt>
                <c:pt idx="51">
                  <c:v>4220.28</c:v>
                </c:pt>
                <c:pt idx="52">
                  <c:v>4206.0600000000004</c:v>
                </c:pt>
                <c:pt idx="53">
                  <c:v>4219.5600000000004</c:v>
                </c:pt>
                <c:pt idx="54">
                  <c:v>4244.3999999999996</c:v>
                </c:pt>
                <c:pt idx="55">
                  <c:v>4252.5</c:v>
                </c:pt>
                <c:pt idx="56">
                  <c:v>4278.78</c:v>
                </c:pt>
                <c:pt idx="57">
                  <c:v>4271.76</c:v>
                </c:pt>
                <c:pt idx="58">
                  <c:v>4263.84</c:v>
                </c:pt>
                <c:pt idx="59">
                  <c:v>4244.76</c:v>
                </c:pt>
                <c:pt idx="60">
                  <c:v>4244.04</c:v>
                </c:pt>
                <c:pt idx="61">
                  <c:v>4221.8999999999996</c:v>
                </c:pt>
                <c:pt idx="62">
                  <c:v>4191.12</c:v>
                </c:pt>
                <c:pt idx="63">
                  <c:v>4186.26</c:v>
                </c:pt>
                <c:pt idx="64">
                  <c:v>4159.4399999999996</c:v>
                </c:pt>
                <c:pt idx="65">
                  <c:v>4126.1400000000003</c:v>
                </c:pt>
                <c:pt idx="66">
                  <c:v>4079.3399999999997</c:v>
                </c:pt>
                <c:pt idx="67">
                  <c:v>4020.66</c:v>
                </c:pt>
                <c:pt idx="68">
                  <c:v>3936.06</c:v>
                </c:pt>
                <c:pt idx="69">
                  <c:v>3877.02</c:v>
                </c:pt>
                <c:pt idx="70">
                  <c:v>3852.7199999999993</c:v>
                </c:pt>
                <c:pt idx="71">
                  <c:v>3840.84</c:v>
                </c:pt>
                <c:pt idx="72">
                  <c:v>3833.2799999999997</c:v>
                </c:pt>
                <c:pt idx="73">
                  <c:v>3809.3399999999997</c:v>
                </c:pt>
                <c:pt idx="74">
                  <c:v>3780.36</c:v>
                </c:pt>
                <c:pt idx="75">
                  <c:v>3733.02</c:v>
                </c:pt>
                <c:pt idx="76">
                  <c:v>3694.8600000000006</c:v>
                </c:pt>
                <c:pt idx="77">
                  <c:v>3599.46</c:v>
                </c:pt>
                <c:pt idx="78">
                  <c:v>3564.18</c:v>
                </c:pt>
                <c:pt idx="79">
                  <c:v>3543.3</c:v>
                </c:pt>
                <c:pt idx="80">
                  <c:v>3501.3599999999997</c:v>
                </c:pt>
                <c:pt idx="81">
                  <c:v>3453.12</c:v>
                </c:pt>
                <c:pt idx="82">
                  <c:v>3439.98</c:v>
                </c:pt>
                <c:pt idx="83">
                  <c:v>3435.84</c:v>
                </c:pt>
                <c:pt idx="84">
                  <c:v>3403.08</c:v>
                </c:pt>
                <c:pt idx="85">
                  <c:v>3333.78</c:v>
                </c:pt>
                <c:pt idx="86">
                  <c:v>3299.94</c:v>
                </c:pt>
                <c:pt idx="87">
                  <c:v>3257.1</c:v>
                </c:pt>
                <c:pt idx="88">
                  <c:v>3225.24</c:v>
                </c:pt>
                <c:pt idx="89">
                  <c:v>3135.42</c:v>
                </c:pt>
                <c:pt idx="90">
                  <c:v>3127.68</c:v>
                </c:pt>
                <c:pt idx="91">
                  <c:v>3120.3</c:v>
                </c:pt>
                <c:pt idx="92">
                  <c:v>3082.32</c:v>
                </c:pt>
                <c:pt idx="93">
                  <c:v>3057.66</c:v>
                </c:pt>
                <c:pt idx="94">
                  <c:v>3034.26</c:v>
                </c:pt>
                <c:pt idx="95">
                  <c:v>3003.66</c:v>
                </c:pt>
              </c:numCache>
            </c:numRef>
          </c:val>
          <c:smooth val="0"/>
        </c:ser>
        <c:ser>
          <c:idx val="231"/>
          <c:order val="229"/>
          <c:tx>
            <c:strRef>
              <c:f>'Energy Data'!$HY$104</c:f>
              <c:strCache>
                <c:ptCount val="1"/>
                <c:pt idx="0">
                  <c:v>18-Jan</c:v>
                </c:pt>
              </c:strCache>
            </c:strRef>
          </c:tx>
          <c:spPr>
            <a:ln w="34925" cap="rnd">
              <a:solidFill>
                <a:schemeClr val="accent4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Data'!$HY$105:$HY$200</c:f>
              <c:numCache>
                <c:formatCode>General</c:formatCode>
                <c:ptCount val="96"/>
                <c:pt idx="0">
                  <c:v>2986.38</c:v>
                </c:pt>
                <c:pt idx="1">
                  <c:v>2972.7</c:v>
                </c:pt>
                <c:pt idx="2">
                  <c:v>2955.96</c:v>
                </c:pt>
                <c:pt idx="3">
                  <c:v>2931.12</c:v>
                </c:pt>
                <c:pt idx="4">
                  <c:v>2903.4</c:v>
                </c:pt>
                <c:pt idx="5">
                  <c:v>2902.68</c:v>
                </c:pt>
                <c:pt idx="6">
                  <c:v>2889.54</c:v>
                </c:pt>
                <c:pt idx="7">
                  <c:v>2892.6</c:v>
                </c:pt>
                <c:pt idx="8">
                  <c:v>2877.12</c:v>
                </c:pt>
                <c:pt idx="9">
                  <c:v>2830.86</c:v>
                </c:pt>
                <c:pt idx="10">
                  <c:v>2830.5</c:v>
                </c:pt>
                <c:pt idx="11">
                  <c:v>2815.02</c:v>
                </c:pt>
                <c:pt idx="12">
                  <c:v>2823.3</c:v>
                </c:pt>
                <c:pt idx="13">
                  <c:v>2818.08</c:v>
                </c:pt>
                <c:pt idx="14">
                  <c:v>2785.14</c:v>
                </c:pt>
                <c:pt idx="15">
                  <c:v>2784.06</c:v>
                </c:pt>
                <c:pt idx="16">
                  <c:v>2782.8</c:v>
                </c:pt>
                <c:pt idx="17">
                  <c:v>2783.7</c:v>
                </c:pt>
                <c:pt idx="18">
                  <c:v>2797.92</c:v>
                </c:pt>
                <c:pt idx="19">
                  <c:v>2819.16</c:v>
                </c:pt>
                <c:pt idx="20">
                  <c:v>2816.28</c:v>
                </c:pt>
                <c:pt idx="21">
                  <c:v>2944.08</c:v>
                </c:pt>
                <c:pt idx="22">
                  <c:v>3049.38</c:v>
                </c:pt>
                <c:pt idx="23">
                  <c:v>3052.44</c:v>
                </c:pt>
                <c:pt idx="24">
                  <c:v>3071.16</c:v>
                </c:pt>
                <c:pt idx="25">
                  <c:v>3299.76</c:v>
                </c:pt>
                <c:pt idx="26">
                  <c:v>3445.38</c:v>
                </c:pt>
                <c:pt idx="27">
                  <c:v>3476.7000000000003</c:v>
                </c:pt>
                <c:pt idx="28">
                  <c:v>3510.36</c:v>
                </c:pt>
                <c:pt idx="29">
                  <c:v>3574.08</c:v>
                </c:pt>
                <c:pt idx="30">
                  <c:v>3606.1200000000003</c:v>
                </c:pt>
                <c:pt idx="31">
                  <c:v>3636</c:v>
                </c:pt>
                <c:pt idx="32">
                  <c:v>3675.96</c:v>
                </c:pt>
                <c:pt idx="33">
                  <c:v>3747.96</c:v>
                </c:pt>
                <c:pt idx="34">
                  <c:v>3787.74</c:v>
                </c:pt>
                <c:pt idx="35">
                  <c:v>3857.58</c:v>
                </c:pt>
                <c:pt idx="36">
                  <c:v>3916.0799999999995</c:v>
                </c:pt>
                <c:pt idx="37">
                  <c:v>3970.9799999999996</c:v>
                </c:pt>
                <c:pt idx="38">
                  <c:v>4027.3199999999997</c:v>
                </c:pt>
                <c:pt idx="39">
                  <c:v>4048.3799999999997</c:v>
                </c:pt>
                <c:pt idx="40">
                  <c:v>4112.46</c:v>
                </c:pt>
                <c:pt idx="41">
                  <c:v>4148.6400000000003</c:v>
                </c:pt>
                <c:pt idx="42">
                  <c:v>4173.4799999999996</c:v>
                </c:pt>
                <c:pt idx="43">
                  <c:v>4197.0600000000004</c:v>
                </c:pt>
                <c:pt idx="44">
                  <c:v>4219.2</c:v>
                </c:pt>
                <c:pt idx="45">
                  <c:v>4255.2</c:v>
                </c:pt>
                <c:pt idx="46">
                  <c:v>4274.1000000000004</c:v>
                </c:pt>
                <c:pt idx="47">
                  <c:v>4282.74</c:v>
                </c:pt>
                <c:pt idx="48">
                  <c:v>4286.88</c:v>
                </c:pt>
                <c:pt idx="49">
                  <c:v>4278.78</c:v>
                </c:pt>
                <c:pt idx="50">
                  <c:v>4303.62</c:v>
                </c:pt>
                <c:pt idx="51">
                  <c:v>4279.32</c:v>
                </c:pt>
                <c:pt idx="52">
                  <c:v>4289.58</c:v>
                </c:pt>
                <c:pt idx="53">
                  <c:v>4333.1400000000003</c:v>
                </c:pt>
                <c:pt idx="54">
                  <c:v>4350.78</c:v>
                </c:pt>
                <c:pt idx="55">
                  <c:v>4365.18</c:v>
                </c:pt>
                <c:pt idx="56">
                  <c:v>4357.8</c:v>
                </c:pt>
                <c:pt idx="57">
                  <c:v>4371.12</c:v>
                </c:pt>
                <c:pt idx="58">
                  <c:v>4421.5200000000004</c:v>
                </c:pt>
                <c:pt idx="59">
                  <c:v>4397.58</c:v>
                </c:pt>
                <c:pt idx="60">
                  <c:v>4367.34</c:v>
                </c:pt>
                <c:pt idx="61">
                  <c:v>4343.22</c:v>
                </c:pt>
                <c:pt idx="62">
                  <c:v>4308.66</c:v>
                </c:pt>
                <c:pt idx="63">
                  <c:v>4306.68</c:v>
                </c:pt>
                <c:pt idx="64">
                  <c:v>4284.72</c:v>
                </c:pt>
                <c:pt idx="65">
                  <c:v>4235.76</c:v>
                </c:pt>
                <c:pt idx="66">
                  <c:v>4187.88</c:v>
                </c:pt>
                <c:pt idx="67">
                  <c:v>4124.5200000000004</c:v>
                </c:pt>
                <c:pt idx="68">
                  <c:v>4049.2800000000007</c:v>
                </c:pt>
                <c:pt idx="69">
                  <c:v>3975.48</c:v>
                </c:pt>
                <c:pt idx="70">
                  <c:v>3911.9399999999996</c:v>
                </c:pt>
                <c:pt idx="71">
                  <c:v>3868.56</c:v>
                </c:pt>
                <c:pt idx="72">
                  <c:v>3854.52</c:v>
                </c:pt>
                <c:pt idx="73">
                  <c:v>3819.42</c:v>
                </c:pt>
                <c:pt idx="74">
                  <c:v>3789.18</c:v>
                </c:pt>
                <c:pt idx="75">
                  <c:v>3818.16</c:v>
                </c:pt>
                <c:pt idx="76">
                  <c:v>3783.2400000000002</c:v>
                </c:pt>
                <c:pt idx="77">
                  <c:v>3705.2999999999997</c:v>
                </c:pt>
                <c:pt idx="78">
                  <c:v>3677.0399999999995</c:v>
                </c:pt>
                <c:pt idx="79">
                  <c:v>3651.8399999999997</c:v>
                </c:pt>
                <c:pt idx="80">
                  <c:v>3618.54</c:v>
                </c:pt>
                <c:pt idx="81">
                  <c:v>3547.0800000000004</c:v>
                </c:pt>
                <c:pt idx="82">
                  <c:v>3512.5199999999995</c:v>
                </c:pt>
                <c:pt idx="83">
                  <c:v>3499.2000000000003</c:v>
                </c:pt>
                <c:pt idx="84">
                  <c:v>3456.9</c:v>
                </c:pt>
                <c:pt idx="85">
                  <c:v>3407.4</c:v>
                </c:pt>
                <c:pt idx="86">
                  <c:v>3351.96</c:v>
                </c:pt>
                <c:pt idx="87">
                  <c:v>3309.48</c:v>
                </c:pt>
                <c:pt idx="88">
                  <c:v>3265.92</c:v>
                </c:pt>
                <c:pt idx="89">
                  <c:v>3176.1</c:v>
                </c:pt>
                <c:pt idx="90">
                  <c:v>3129.3</c:v>
                </c:pt>
                <c:pt idx="91">
                  <c:v>3113.82</c:v>
                </c:pt>
                <c:pt idx="92">
                  <c:v>3069.72</c:v>
                </c:pt>
                <c:pt idx="93">
                  <c:v>3015.18</c:v>
                </c:pt>
                <c:pt idx="94">
                  <c:v>3009.96</c:v>
                </c:pt>
                <c:pt idx="95">
                  <c:v>2939.58</c:v>
                </c:pt>
              </c:numCache>
            </c:numRef>
          </c:val>
          <c:smooth val="0"/>
        </c:ser>
        <c:ser>
          <c:idx val="232"/>
          <c:order val="230"/>
          <c:tx>
            <c:strRef>
              <c:f>'Energy Data'!$HZ$104</c:f>
              <c:strCache>
                <c:ptCount val="1"/>
                <c:pt idx="0">
                  <c:v>1/19/2017</c:v>
                </c:pt>
              </c:strCache>
            </c:strRef>
          </c:tx>
          <c:spPr>
            <a:ln w="34925" cap="rnd">
              <a:solidFill>
                <a:schemeClr val="accent5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Data'!$HZ$105:$HZ$200</c:f>
              <c:numCache>
                <c:formatCode>General</c:formatCode>
                <c:ptCount val="96"/>
                <c:pt idx="0">
                  <c:v>2921.94</c:v>
                </c:pt>
                <c:pt idx="1">
                  <c:v>2902.32</c:v>
                </c:pt>
                <c:pt idx="2">
                  <c:v>2926.44</c:v>
                </c:pt>
                <c:pt idx="3">
                  <c:v>2873.16</c:v>
                </c:pt>
                <c:pt idx="4">
                  <c:v>2833.02</c:v>
                </c:pt>
                <c:pt idx="5">
                  <c:v>2835.36</c:v>
                </c:pt>
                <c:pt idx="6">
                  <c:v>2830.5</c:v>
                </c:pt>
                <c:pt idx="7">
                  <c:v>2810.88</c:v>
                </c:pt>
                <c:pt idx="8">
                  <c:v>2810.88</c:v>
                </c:pt>
                <c:pt idx="9">
                  <c:v>2815.56</c:v>
                </c:pt>
                <c:pt idx="10">
                  <c:v>2776.68</c:v>
                </c:pt>
                <c:pt idx="11">
                  <c:v>2759.58</c:v>
                </c:pt>
                <c:pt idx="12">
                  <c:v>2770.38</c:v>
                </c:pt>
                <c:pt idx="13">
                  <c:v>2779.74</c:v>
                </c:pt>
                <c:pt idx="14">
                  <c:v>2786.04</c:v>
                </c:pt>
                <c:pt idx="15">
                  <c:v>2786.04</c:v>
                </c:pt>
                <c:pt idx="16">
                  <c:v>2786.4</c:v>
                </c:pt>
                <c:pt idx="17">
                  <c:v>2795.22</c:v>
                </c:pt>
                <c:pt idx="18">
                  <c:v>2787.3</c:v>
                </c:pt>
                <c:pt idx="19">
                  <c:v>2798.1</c:v>
                </c:pt>
                <c:pt idx="20">
                  <c:v>2802.24</c:v>
                </c:pt>
                <c:pt idx="21">
                  <c:v>2901.24</c:v>
                </c:pt>
                <c:pt idx="22">
                  <c:v>2992.68</c:v>
                </c:pt>
                <c:pt idx="23">
                  <c:v>3052.62</c:v>
                </c:pt>
                <c:pt idx="24">
                  <c:v>3071.88</c:v>
                </c:pt>
                <c:pt idx="25">
                  <c:v>3294.18</c:v>
                </c:pt>
                <c:pt idx="26">
                  <c:v>3436.74</c:v>
                </c:pt>
                <c:pt idx="27">
                  <c:v>3408.84</c:v>
                </c:pt>
                <c:pt idx="28">
                  <c:v>3487.86</c:v>
                </c:pt>
                <c:pt idx="29">
                  <c:v>3527.1</c:v>
                </c:pt>
                <c:pt idx="30">
                  <c:v>3574.26</c:v>
                </c:pt>
                <c:pt idx="31">
                  <c:v>3577.3199999999997</c:v>
                </c:pt>
                <c:pt idx="32">
                  <c:v>3625.56</c:v>
                </c:pt>
                <c:pt idx="33">
                  <c:v>3701.7000000000003</c:v>
                </c:pt>
                <c:pt idx="34">
                  <c:v>3754.8</c:v>
                </c:pt>
                <c:pt idx="35">
                  <c:v>3830.3999999999996</c:v>
                </c:pt>
                <c:pt idx="36">
                  <c:v>3858.4799999999996</c:v>
                </c:pt>
                <c:pt idx="37">
                  <c:v>3923.46</c:v>
                </c:pt>
                <c:pt idx="38">
                  <c:v>3957.8400000000006</c:v>
                </c:pt>
                <c:pt idx="39">
                  <c:v>4024.4399999999996</c:v>
                </c:pt>
                <c:pt idx="40">
                  <c:v>4031.64</c:v>
                </c:pt>
                <c:pt idx="41">
                  <c:v>4087.44</c:v>
                </c:pt>
                <c:pt idx="42">
                  <c:v>4096.08</c:v>
                </c:pt>
                <c:pt idx="43">
                  <c:v>4145.58</c:v>
                </c:pt>
                <c:pt idx="44">
                  <c:v>4178.16</c:v>
                </c:pt>
                <c:pt idx="45">
                  <c:v>4167.72</c:v>
                </c:pt>
                <c:pt idx="46">
                  <c:v>4171.8599999999997</c:v>
                </c:pt>
                <c:pt idx="47">
                  <c:v>4199.22</c:v>
                </c:pt>
                <c:pt idx="48">
                  <c:v>4251.0600000000004</c:v>
                </c:pt>
                <c:pt idx="49">
                  <c:v>4262.76</c:v>
                </c:pt>
                <c:pt idx="50">
                  <c:v>4245.3</c:v>
                </c:pt>
                <c:pt idx="51">
                  <c:v>4255.0200000000004</c:v>
                </c:pt>
                <c:pt idx="52">
                  <c:v>4257.3599999999997</c:v>
                </c:pt>
                <c:pt idx="53">
                  <c:v>4258.08</c:v>
                </c:pt>
                <c:pt idx="54">
                  <c:v>4248</c:v>
                </c:pt>
                <c:pt idx="55">
                  <c:v>4258.4399999999996</c:v>
                </c:pt>
                <c:pt idx="56">
                  <c:v>4220.1000000000004</c:v>
                </c:pt>
                <c:pt idx="57">
                  <c:v>4204.8</c:v>
                </c:pt>
                <c:pt idx="58">
                  <c:v>4207.5</c:v>
                </c:pt>
                <c:pt idx="59">
                  <c:v>4205.16</c:v>
                </c:pt>
                <c:pt idx="60">
                  <c:v>4186.26</c:v>
                </c:pt>
                <c:pt idx="61">
                  <c:v>4191.4799999999996</c:v>
                </c:pt>
                <c:pt idx="62">
                  <c:v>4176.72</c:v>
                </c:pt>
                <c:pt idx="63">
                  <c:v>4184.6400000000003</c:v>
                </c:pt>
                <c:pt idx="64">
                  <c:v>4135.1400000000003</c:v>
                </c:pt>
                <c:pt idx="65">
                  <c:v>4099.1400000000003</c:v>
                </c:pt>
                <c:pt idx="66">
                  <c:v>4103.82</c:v>
                </c:pt>
                <c:pt idx="67">
                  <c:v>4014.18</c:v>
                </c:pt>
                <c:pt idx="68">
                  <c:v>3965.04</c:v>
                </c:pt>
                <c:pt idx="69">
                  <c:v>3883.8599999999997</c:v>
                </c:pt>
                <c:pt idx="70">
                  <c:v>3802.5</c:v>
                </c:pt>
                <c:pt idx="71">
                  <c:v>3809.88</c:v>
                </c:pt>
                <c:pt idx="72">
                  <c:v>3812.22</c:v>
                </c:pt>
                <c:pt idx="73">
                  <c:v>3745.62</c:v>
                </c:pt>
                <c:pt idx="74">
                  <c:v>3708.7200000000003</c:v>
                </c:pt>
                <c:pt idx="75">
                  <c:v>3697.2</c:v>
                </c:pt>
                <c:pt idx="76">
                  <c:v>3662.1</c:v>
                </c:pt>
                <c:pt idx="77">
                  <c:v>3598.1999999999994</c:v>
                </c:pt>
                <c:pt idx="78">
                  <c:v>3538.8000000000006</c:v>
                </c:pt>
                <c:pt idx="79">
                  <c:v>3510.36</c:v>
                </c:pt>
                <c:pt idx="80">
                  <c:v>3514.32</c:v>
                </c:pt>
                <c:pt idx="81">
                  <c:v>3479.7600000000007</c:v>
                </c:pt>
                <c:pt idx="82">
                  <c:v>3466.9800000000005</c:v>
                </c:pt>
                <c:pt idx="83">
                  <c:v>3434.04</c:v>
                </c:pt>
                <c:pt idx="84">
                  <c:v>3397.86</c:v>
                </c:pt>
                <c:pt idx="85">
                  <c:v>3332.16</c:v>
                </c:pt>
                <c:pt idx="86">
                  <c:v>3290.94</c:v>
                </c:pt>
                <c:pt idx="87">
                  <c:v>3205.08</c:v>
                </c:pt>
                <c:pt idx="88">
                  <c:v>3176.1</c:v>
                </c:pt>
                <c:pt idx="89">
                  <c:v>3088.8</c:v>
                </c:pt>
                <c:pt idx="90">
                  <c:v>3051.9</c:v>
                </c:pt>
                <c:pt idx="91">
                  <c:v>3028.86</c:v>
                </c:pt>
                <c:pt idx="92">
                  <c:v>2973.06</c:v>
                </c:pt>
                <c:pt idx="93">
                  <c:v>2963.52</c:v>
                </c:pt>
                <c:pt idx="94">
                  <c:v>2933.64</c:v>
                </c:pt>
                <c:pt idx="95">
                  <c:v>2913.84</c:v>
                </c:pt>
              </c:numCache>
            </c:numRef>
          </c:val>
          <c:smooth val="0"/>
        </c:ser>
        <c:ser>
          <c:idx val="233"/>
          <c:order val="231"/>
          <c:tx>
            <c:strRef>
              <c:f>'Energy Data'!$IA$104</c:f>
              <c:strCache>
                <c:ptCount val="1"/>
                <c:pt idx="0">
                  <c:v>1/20/2017</c:v>
                </c:pt>
              </c:strCache>
            </c:strRef>
          </c:tx>
          <c:spPr>
            <a:ln w="34925" cap="rnd">
              <a:solidFill>
                <a:schemeClr val="accent6">
                  <a:lumMod val="80000"/>
                  <a:lumOff val="2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Data'!$IA$105:$IA$200</c:f>
              <c:numCache>
                <c:formatCode>General</c:formatCode>
                <c:ptCount val="96"/>
                <c:pt idx="0">
                  <c:v>2896.02</c:v>
                </c:pt>
                <c:pt idx="1">
                  <c:v>2896.02</c:v>
                </c:pt>
                <c:pt idx="2">
                  <c:v>2868.3</c:v>
                </c:pt>
                <c:pt idx="3">
                  <c:v>2859.84</c:v>
                </c:pt>
                <c:pt idx="4">
                  <c:v>2833.74</c:v>
                </c:pt>
                <c:pt idx="5">
                  <c:v>2814.12</c:v>
                </c:pt>
                <c:pt idx="6">
                  <c:v>2805.84</c:v>
                </c:pt>
                <c:pt idx="7">
                  <c:v>2792.34</c:v>
                </c:pt>
                <c:pt idx="8">
                  <c:v>2779.74</c:v>
                </c:pt>
                <c:pt idx="9">
                  <c:v>2765.88</c:v>
                </c:pt>
                <c:pt idx="10">
                  <c:v>2764.98</c:v>
                </c:pt>
                <c:pt idx="11">
                  <c:v>2769.12</c:v>
                </c:pt>
                <c:pt idx="12">
                  <c:v>2764.62</c:v>
                </c:pt>
                <c:pt idx="13">
                  <c:v>2759.58</c:v>
                </c:pt>
                <c:pt idx="14">
                  <c:v>2747.7</c:v>
                </c:pt>
                <c:pt idx="15">
                  <c:v>2768.76</c:v>
                </c:pt>
                <c:pt idx="16">
                  <c:v>2755.08</c:v>
                </c:pt>
                <c:pt idx="17">
                  <c:v>2756.7</c:v>
                </c:pt>
                <c:pt idx="18">
                  <c:v>2781.9</c:v>
                </c:pt>
                <c:pt idx="19">
                  <c:v>2785.68</c:v>
                </c:pt>
                <c:pt idx="20">
                  <c:v>2779.38</c:v>
                </c:pt>
                <c:pt idx="21">
                  <c:v>2860.02</c:v>
                </c:pt>
                <c:pt idx="22">
                  <c:v>2982.96</c:v>
                </c:pt>
                <c:pt idx="23">
                  <c:v>2981.34</c:v>
                </c:pt>
                <c:pt idx="24">
                  <c:v>2999.88</c:v>
                </c:pt>
                <c:pt idx="25">
                  <c:v>3215.88</c:v>
                </c:pt>
                <c:pt idx="26">
                  <c:v>3365.46</c:v>
                </c:pt>
                <c:pt idx="27">
                  <c:v>3373.38</c:v>
                </c:pt>
                <c:pt idx="28">
                  <c:v>3421.44</c:v>
                </c:pt>
                <c:pt idx="29">
                  <c:v>3454.2000000000003</c:v>
                </c:pt>
                <c:pt idx="30">
                  <c:v>3510.36</c:v>
                </c:pt>
                <c:pt idx="31">
                  <c:v>3544.56</c:v>
                </c:pt>
                <c:pt idx="32">
                  <c:v>3540.5999999999995</c:v>
                </c:pt>
                <c:pt idx="33">
                  <c:v>3605.76</c:v>
                </c:pt>
                <c:pt idx="34">
                  <c:v>3657.2399999999993</c:v>
                </c:pt>
                <c:pt idx="35">
                  <c:v>3722.9400000000005</c:v>
                </c:pt>
                <c:pt idx="36">
                  <c:v>3782.5199999999995</c:v>
                </c:pt>
                <c:pt idx="37">
                  <c:v>3820.86</c:v>
                </c:pt>
                <c:pt idx="38">
                  <c:v>3858.66</c:v>
                </c:pt>
                <c:pt idx="39">
                  <c:v>3917.88</c:v>
                </c:pt>
                <c:pt idx="40">
                  <c:v>3958.56</c:v>
                </c:pt>
                <c:pt idx="41">
                  <c:v>3975.84</c:v>
                </c:pt>
                <c:pt idx="42">
                  <c:v>4019.7600000000007</c:v>
                </c:pt>
                <c:pt idx="43">
                  <c:v>3994.2000000000003</c:v>
                </c:pt>
                <c:pt idx="44">
                  <c:v>4009.8600000000006</c:v>
                </c:pt>
                <c:pt idx="45">
                  <c:v>3997.7999999999997</c:v>
                </c:pt>
                <c:pt idx="46">
                  <c:v>4014.9</c:v>
                </c:pt>
                <c:pt idx="47">
                  <c:v>4033.8000000000006</c:v>
                </c:pt>
                <c:pt idx="48">
                  <c:v>4026.06</c:v>
                </c:pt>
                <c:pt idx="49">
                  <c:v>4064.94</c:v>
                </c:pt>
                <c:pt idx="50">
                  <c:v>4058.46</c:v>
                </c:pt>
                <c:pt idx="51">
                  <c:v>4072.5</c:v>
                </c:pt>
                <c:pt idx="52">
                  <c:v>4025.6999999999994</c:v>
                </c:pt>
                <c:pt idx="53">
                  <c:v>4028.0400000000004</c:v>
                </c:pt>
                <c:pt idx="54">
                  <c:v>4025.52</c:v>
                </c:pt>
                <c:pt idx="55">
                  <c:v>4108.68</c:v>
                </c:pt>
                <c:pt idx="56">
                  <c:v>4091.4000000000005</c:v>
                </c:pt>
                <c:pt idx="57">
                  <c:v>4103.82</c:v>
                </c:pt>
                <c:pt idx="58">
                  <c:v>4086.72</c:v>
                </c:pt>
                <c:pt idx="59">
                  <c:v>4067.82</c:v>
                </c:pt>
                <c:pt idx="60">
                  <c:v>4026.06</c:v>
                </c:pt>
                <c:pt idx="61">
                  <c:v>4018.3200000000006</c:v>
                </c:pt>
                <c:pt idx="62">
                  <c:v>3997.7999999999997</c:v>
                </c:pt>
                <c:pt idx="63">
                  <c:v>3977.28</c:v>
                </c:pt>
                <c:pt idx="64">
                  <c:v>3939.66</c:v>
                </c:pt>
                <c:pt idx="65">
                  <c:v>3901.14</c:v>
                </c:pt>
                <c:pt idx="66">
                  <c:v>3903.12</c:v>
                </c:pt>
                <c:pt idx="67">
                  <c:v>3810.0600000000004</c:v>
                </c:pt>
                <c:pt idx="68">
                  <c:v>3731.58</c:v>
                </c:pt>
                <c:pt idx="69">
                  <c:v>3710.3400000000006</c:v>
                </c:pt>
                <c:pt idx="70">
                  <c:v>3650.76</c:v>
                </c:pt>
                <c:pt idx="71">
                  <c:v>3601.9800000000005</c:v>
                </c:pt>
                <c:pt idx="72">
                  <c:v>3565.4400000000005</c:v>
                </c:pt>
                <c:pt idx="73">
                  <c:v>3518.82</c:v>
                </c:pt>
                <c:pt idx="74">
                  <c:v>3490.56</c:v>
                </c:pt>
                <c:pt idx="75">
                  <c:v>3458.16</c:v>
                </c:pt>
                <c:pt idx="76">
                  <c:v>3398.76</c:v>
                </c:pt>
                <c:pt idx="77">
                  <c:v>3308.94</c:v>
                </c:pt>
                <c:pt idx="78">
                  <c:v>3271.5</c:v>
                </c:pt>
                <c:pt idx="79">
                  <c:v>3254.76</c:v>
                </c:pt>
                <c:pt idx="80">
                  <c:v>3245.58</c:v>
                </c:pt>
                <c:pt idx="81">
                  <c:v>3215.88</c:v>
                </c:pt>
                <c:pt idx="82">
                  <c:v>3180.06</c:v>
                </c:pt>
                <c:pt idx="83">
                  <c:v>3119.04</c:v>
                </c:pt>
                <c:pt idx="84">
                  <c:v>3063.96</c:v>
                </c:pt>
                <c:pt idx="85">
                  <c:v>3006.18</c:v>
                </c:pt>
                <c:pt idx="86">
                  <c:v>2984.4</c:v>
                </c:pt>
                <c:pt idx="87">
                  <c:v>2970.72</c:v>
                </c:pt>
                <c:pt idx="88">
                  <c:v>2980.98</c:v>
                </c:pt>
                <c:pt idx="89">
                  <c:v>2930.58</c:v>
                </c:pt>
                <c:pt idx="90">
                  <c:v>2916</c:v>
                </c:pt>
                <c:pt idx="91">
                  <c:v>2899.62</c:v>
                </c:pt>
                <c:pt idx="92">
                  <c:v>2876.76</c:v>
                </c:pt>
                <c:pt idx="93">
                  <c:v>2850.48</c:v>
                </c:pt>
                <c:pt idx="94">
                  <c:v>2832.3</c:v>
                </c:pt>
                <c:pt idx="95">
                  <c:v>2827.08</c:v>
                </c:pt>
              </c:numCache>
            </c:numRef>
          </c:val>
          <c:smooth val="0"/>
        </c:ser>
        <c:ser>
          <c:idx val="234"/>
          <c:order val="232"/>
          <c:tx>
            <c:strRef>
              <c:f>'Energy Data'!$IB$104</c:f>
              <c:strCache>
                <c:ptCount val="1"/>
                <c:pt idx="0">
                  <c:v>1/21/2017</c:v>
                </c:pt>
              </c:strCache>
            </c:strRef>
          </c:tx>
          <c:spPr>
            <a:ln w="34925" cap="rnd">
              <a:solidFill>
                <a:schemeClr val="accent1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Data'!$IB$105:$IB$200</c:f>
              <c:numCache>
                <c:formatCode>General</c:formatCode>
                <c:ptCount val="96"/>
                <c:pt idx="0">
                  <c:v>2813.4</c:v>
                </c:pt>
                <c:pt idx="1">
                  <c:v>2796.3</c:v>
                </c:pt>
                <c:pt idx="2">
                  <c:v>2789.64</c:v>
                </c:pt>
                <c:pt idx="3">
                  <c:v>2787.84</c:v>
                </c:pt>
                <c:pt idx="4">
                  <c:v>2770.02</c:v>
                </c:pt>
                <c:pt idx="5">
                  <c:v>2752.02</c:v>
                </c:pt>
                <c:pt idx="6">
                  <c:v>2756.7</c:v>
                </c:pt>
                <c:pt idx="7">
                  <c:v>2738.7</c:v>
                </c:pt>
                <c:pt idx="8">
                  <c:v>2719.44</c:v>
                </c:pt>
                <c:pt idx="9">
                  <c:v>2703.78</c:v>
                </c:pt>
                <c:pt idx="10">
                  <c:v>2713.5</c:v>
                </c:pt>
                <c:pt idx="11">
                  <c:v>2702.34</c:v>
                </c:pt>
                <c:pt idx="12">
                  <c:v>2711.7</c:v>
                </c:pt>
                <c:pt idx="13">
                  <c:v>2672.28</c:v>
                </c:pt>
                <c:pt idx="14">
                  <c:v>2692.8</c:v>
                </c:pt>
                <c:pt idx="15">
                  <c:v>2674.98</c:v>
                </c:pt>
                <c:pt idx="16">
                  <c:v>2668.5</c:v>
                </c:pt>
                <c:pt idx="17">
                  <c:v>2664.9</c:v>
                </c:pt>
                <c:pt idx="18">
                  <c:v>2669.58</c:v>
                </c:pt>
                <c:pt idx="19">
                  <c:v>2653.2</c:v>
                </c:pt>
                <c:pt idx="20">
                  <c:v>2649.6</c:v>
                </c:pt>
                <c:pt idx="21">
                  <c:v>2688.3</c:v>
                </c:pt>
                <c:pt idx="22">
                  <c:v>2749.5</c:v>
                </c:pt>
                <c:pt idx="23">
                  <c:v>2752.2</c:v>
                </c:pt>
                <c:pt idx="24">
                  <c:v>2759.76</c:v>
                </c:pt>
                <c:pt idx="25">
                  <c:v>2831.76</c:v>
                </c:pt>
                <c:pt idx="26">
                  <c:v>2865.96</c:v>
                </c:pt>
                <c:pt idx="27">
                  <c:v>2860.02</c:v>
                </c:pt>
                <c:pt idx="28">
                  <c:v>2876.04</c:v>
                </c:pt>
                <c:pt idx="29">
                  <c:v>2931.48</c:v>
                </c:pt>
                <c:pt idx="30">
                  <c:v>2942.28</c:v>
                </c:pt>
                <c:pt idx="31">
                  <c:v>2908.44</c:v>
                </c:pt>
                <c:pt idx="32">
                  <c:v>2904.84</c:v>
                </c:pt>
                <c:pt idx="33">
                  <c:v>2971.62</c:v>
                </c:pt>
                <c:pt idx="34">
                  <c:v>2866.32</c:v>
                </c:pt>
                <c:pt idx="35">
                  <c:v>2793.42</c:v>
                </c:pt>
                <c:pt idx="36">
                  <c:v>2828.7</c:v>
                </c:pt>
                <c:pt idx="37">
                  <c:v>2824.02</c:v>
                </c:pt>
                <c:pt idx="38">
                  <c:v>2847.78</c:v>
                </c:pt>
                <c:pt idx="39">
                  <c:v>2626.2</c:v>
                </c:pt>
                <c:pt idx="40">
                  <c:v>2873.16</c:v>
                </c:pt>
                <c:pt idx="41">
                  <c:v>2911.14</c:v>
                </c:pt>
                <c:pt idx="42">
                  <c:v>2915.46</c:v>
                </c:pt>
                <c:pt idx="43">
                  <c:v>2945.7</c:v>
                </c:pt>
                <c:pt idx="44">
                  <c:v>2943.18</c:v>
                </c:pt>
                <c:pt idx="45">
                  <c:v>2964.96</c:v>
                </c:pt>
                <c:pt idx="46">
                  <c:v>2958.66</c:v>
                </c:pt>
                <c:pt idx="47">
                  <c:v>3000.96</c:v>
                </c:pt>
                <c:pt idx="48">
                  <c:v>2988.18</c:v>
                </c:pt>
                <c:pt idx="49">
                  <c:v>3005.1</c:v>
                </c:pt>
                <c:pt idx="50">
                  <c:v>2993.94</c:v>
                </c:pt>
                <c:pt idx="51">
                  <c:v>3032.1</c:v>
                </c:pt>
                <c:pt idx="52">
                  <c:v>3048.84</c:v>
                </c:pt>
                <c:pt idx="53">
                  <c:v>3022.56</c:v>
                </c:pt>
                <c:pt idx="54">
                  <c:v>3003.48</c:v>
                </c:pt>
                <c:pt idx="55">
                  <c:v>2991.96</c:v>
                </c:pt>
                <c:pt idx="56">
                  <c:v>2941.74</c:v>
                </c:pt>
                <c:pt idx="57">
                  <c:v>2939.22</c:v>
                </c:pt>
                <c:pt idx="58">
                  <c:v>3015.9</c:v>
                </c:pt>
                <c:pt idx="59">
                  <c:v>2962.44</c:v>
                </c:pt>
                <c:pt idx="60">
                  <c:v>2979.36</c:v>
                </c:pt>
                <c:pt idx="61">
                  <c:v>2868.66</c:v>
                </c:pt>
                <c:pt idx="62">
                  <c:v>2797.92</c:v>
                </c:pt>
                <c:pt idx="63">
                  <c:v>2770.02</c:v>
                </c:pt>
                <c:pt idx="64">
                  <c:v>2896.2</c:v>
                </c:pt>
                <c:pt idx="65">
                  <c:v>2880.9</c:v>
                </c:pt>
                <c:pt idx="66">
                  <c:v>2801.34</c:v>
                </c:pt>
                <c:pt idx="67">
                  <c:v>2739.42</c:v>
                </c:pt>
                <c:pt idx="68">
                  <c:v>2719.98</c:v>
                </c:pt>
                <c:pt idx="69">
                  <c:v>2725.92</c:v>
                </c:pt>
                <c:pt idx="70">
                  <c:v>2714.4</c:v>
                </c:pt>
                <c:pt idx="71">
                  <c:v>2711.7</c:v>
                </c:pt>
                <c:pt idx="72">
                  <c:v>2707.74</c:v>
                </c:pt>
                <c:pt idx="73">
                  <c:v>2756.52</c:v>
                </c:pt>
                <c:pt idx="74">
                  <c:v>2798.28</c:v>
                </c:pt>
                <c:pt idx="75">
                  <c:v>2784.6</c:v>
                </c:pt>
                <c:pt idx="76">
                  <c:v>2729.7</c:v>
                </c:pt>
                <c:pt idx="77">
                  <c:v>2679.48</c:v>
                </c:pt>
                <c:pt idx="78">
                  <c:v>2650.14</c:v>
                </c:pt>
                <c:pt idx="79">
                  <c:v>2682.36</c:v>
                </c:pt>
                <c:pt idx="80">
                  <c:v>2628.36</c:v>
                </c:pt>
                <c:pt idx="81">
                  <c:v>2634.84</c:v>
                </c:pt>
                <c:pt idx="82">
                  <c:v>2633.22</c:v>
                </c:pt>
                <c:pt idx="83">
                  <c:v>2608.92</c:v>
                </c:pt>
                <c:pt idx="84">
                  <c:v>2547.54</c:v>
                </c:pt>
                <c:pt idx="85">
                  <c:v>2538.9</c:v>
                </c:pt>
                <c:pt idx="86">
                  <c:v>2629.98</c:v>
                </c:pt>
                <c:pt idx="87">
                  <c:v>2619.54</c:v>
                </c:pt>
                <c:pt idx="88">
                  <c:v>2568.7800000000002</c:v>
                </c:pt>
                <c:pt idx="89">
                  <c:v>2478.6</c:v>
                </c:pt>
                <c:pt idx="90">
                  <c:v>2561.4</c:v>
                </c:pt>
                <c:pt idx="91">
                  <c:v>2581.92</c:v>
                </c:pt>
                <c:pt idx="92">
                  <c:v>2505.42</c:v>
                </c:pt>
                <c:pt idx="93">
                  <c:v>2493.9</c:v>
                </c:pt>
                <c:pt idx="94">
                  <c:v>2528.1</c:v>
                </c:pt>
                <c:pt idx="95">
                  <c:v>2506.3200000000002</c:v>
                </c:pt>
              </c:numCache>
            </c:numRef>
          </c:val>
          <c:smooth val="0"/>
        </c:ser>
        <c:ser>
          <c:idx val="235"/>
          <c:order val="233"/>
          <c:tx>
            <c:strRef>
              <c:f>'Energy Data'!$IC$104</c:f>
              <c:strCache>
                <c:ptCount val="1"/>
                <c:pt idx="0">
                  <c:v>22-Jan</c:v>
                </c:pt>
              </c:strCache>
            </c:strRef>
          </c:tx>
          <c:spPr>
            <a:ln w="34925" cap="rnd">
              <a:solidFill>
                <a:schemeClr val="accent2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Data'!$IC$105:$IC$200</c:f>
              <c:numCache>
                <c:formatCode>General</c:formatCode>
                <c:ptCount val="96"/>
                <c:pt idx="0">
                  <c:v>2495.34</c:v>
                </c:pt>
                <c:pt idx="1">
                  <c:v>2524.3200000000002</c:v>
                </c:pt>
                <c:pt idx="2">
                  <c:v>2561.2199999999998</c:v>
                </c:pt>
                <c:pt idx="3">
                  <c:v>2517.48</c:v>
                </c:pt>
                <c:pt idx="4">
                  <c:v>2423.88</c:v>
                </c:pt>
                <c:pt idx="5">
                  <c:v>2454.84</c:v>
                </c:pt>
                <c:pt idx="6">
                  <c:v>2497.86</c:v>
                </c:pt>
                <c:pt idx="7">
                  <c:v>2464.02</c:v>
                </c:pt>
                <c:pt idx="8">
                  <c:v>2397.6</c:v>
                </c:pt>
                <c:pt idx="9">
                  <c:v>2418.12</c:v>
                </c:pt>
                <c:pt idx="10">
                  <c:v>2478.7800000000002</c:v>
                </c:pt>
                <c:pt idx="11">
                  <c:v>2439.36</c:v>
                </c:pt>
                <c:pt idx="12">
                  <c:v>2364.3000000000002</c:v>
                </c:pt>
                <c:pt idx="13">
                  <c:v>2422.44</c:v>
                </c:pt>
                <c:pt idx="14">
                  <c:v>2440.2600000000002</c:v>
                </c:pt>
                <c:pt idx="15">
                  <c:v>2386.62</c:v>
                </c:pt>
                <c:pt idx="16">
                  <c:v>2374.02</c:v>
                </c:pt>
                <c:pt idx="17">
                  <c:v>2430.9</c:v>
                </c:pt>
                <c:pt idx="18">
                  <c:v>2445.12</c:v>
                </c:pt>
                <c:pt idx="19">
                  <c:v>2399.4</c:v>
                </c:pt>
                <c:pt idx="20">
                  <c:v>2360.88</c:v>
                </c:pt>
                <c:pt idx="21">
                  <c:v>2436.48</c:v>
                </c:pt>
                <c:pt idx="22">
                  <c:v>2513.6999999999998</c:v>
                </c:pt>
                <c:pt idx="23">
                  <c:v>2469.06</c:v>
                </c:pt>
                <c:pt idx="24">
                  <c:v>2441.52</c:v>
                </c:pt>
                <c:pt idx="25">
                  <c:v>2555.2800000000002</c:v>
                </c:pt>
                <c:pt idx="26">
                  <c:v>2592.54</c:v>
                </c:pt>
                <c:pt idx="27">
                  <c:v>2514.7800000000002</c:v>
                </c:pt>
                <c:pt idx="28">
                  <c:v>2476.44</c:v>
                </c:pt>
                <c:pt idx="29">
                  <c:v>2578.14</c:v>
                </c:pt>
                <c:pt idx="30">
                  <c:v>2576.16</c:v>
                </c:pt>
                <c:pt idx="31">
                  <c:v>2528.46</c:v>
                </c:pt>
                <c:pt idx="32">
                  <c:v>2486.52</c:v>
                </c:pt>
                <c:pt idx="33">
                  <c:v>2565.9</c:v>
                </c:pt>
                <c:pt idx="34">
                  <c:v>2607.84</c:v>
                </c:pt>
                <c:pt idx="35">
                  <c:v>2591.1</c:v>
                </c:pt>
                <c:pt idx="36">
                  <c:v>2526.84</c:v>
                </c:pt>
                <c:pt idx="37">
                  <c:v>2574.36</c:v>
                </c:pt>
                <c:pt idx="38">
                  <c:v>2676.42</c:v>
                </c:pt>
                <c:pt idx="39">
                  <c:v>2696.58</c:v>
                </c:pt>
                <c:pt idx="40">
                  <c:v>2647.26</c:v>
                </c:pt>
                <c:pt idx="41">
                  <c:v>2635.38</c:v>
                </c:pt>
                <c:pt idx="42">
                  <c:v>2726.28</c:v>
                </c:pt>
                <c:pt idx="43">
                  <c:v>2771.64</c:v>
                </c:pt>
                <c:pt idx="44">
                  <c:v>2764.8</c:v>
                </c:pt>
                <c:pt idx="45">
                  <c:v>2709.18</c:v>
                </c:pt>
                <c:pt idx="46">
                  <c:v>2757.06</c:v>
                </c:pt>
                <c:pt idx="47">
                  <c:v>2848.86</c:v>
                </c:pt>
                <c:pt idx="48">
                  <c:v>2861.46</c:v>
                </c:pt>
                <c:pt idx="49">
                  <c:v>2825.82</c:v>
                </c:pt>
                <c:pt idx="50">
                  <c:v>2756.34</c:v>
                </c:pt>
                <c:pt idx="51">
                  <c:v>2836.26</c:v>
                </c:pt>
                <c:pt idx="52">
                  <c:v>2872.98</c:v>
                </c:pt>
                <c:pt idx="53">
                  <c:v>2879.82</c:v>
                </c:pt>
                <c:pt idx="54">
                  <c:v>2943.36</c:v>
                </c:pt>
                <c:pt idx="55">
                  <c:v>2899.26</c:v>
                </c:pt>
                <c:pt idx="56">
                  <c:v>3008.16</c:v>
                </c:pt>
                <c:pt idx="57">
                  <c:v>3010.14</c:v>
                </c:pt>
                <c:pt idx="58">
                  <c:v>2975.94</c:v>
                </c:pt>
                <c:pt idx="59">
                  <c:v>2908.98</c:v>
                </c:pt>
                <c:pt idx="60">
                  <c:v>2907.54</c:v>
                </c:pt>
                <c:pt idx="61">
                  <c:v>2989.98</c:v>
                </c:pt>
                <c:pt idx="62">
                  <c:v>2988.72</c:v>
                </c:pt>
                <c:pt idx="63">
                  <c:v>2950.92</c:v>
                </c:pt>
                <c:pt idx="64">
                  <c:v>2878.74</c:v>
                </c:pt>
                <c:pt idx="65">
                  <c:v>2933.82</c:v>
                </c:pt>
                <c:pt idx="66">
                  <c:v>2988.36</c:v>
                </c:pt>
                <c:pt idx="67">
                  <c:v>2957.94</c:v>
                </c:pt>
                <c:pt idx="68">
                  <c:v>2900.88</c:v>
                </c:pt>
                <c:pt idx="69">
                  <c:v>2827.08</c:v>
                </c:pt>
                <c:pt idx="70">
                  <c:v>2863.44</c:v>
                </c:pt>
                <c:pt idx="71">
                  <c:v>2959.2</c:v>
                </c:pt>
                <c:pt idx="72">
                  <c:v>2955.96</c:v>
                </c:pt>
                <c:pt idx="73">
                  <c:v>2968.38</c:v>
                </c:pt>
                <c:pt idx="74">
                  <c:v>2900.88</c:v>
                </c:pt>
                <c:pt idx="75">
                  <c:v>2940.84</c:v>
                </c:pt>
                <c:pt idx="76">
                  <c:v>3022.92</c:v>
                </c:pt>
                <c:pt idx="77">
                  <c:v>2984.94</c:v>
                </c:pt>
                <c:pt idx="78">
                  <c:v>2967.66</c:v>
                </c:pt>
                <c:pt idx="79">
                  <c:v>2880.9</c:v>
                </c:pt>
                <c:pt idx="80">
                  <c:v>2918.52</c:v>
                </c:pt>
                <c:pt idx="81">
                  <c:v>2977.74</c:v>
                </c:pt>
                <c:pt idx="82">
                  <c:v>2972.16</c:v>
                </c:pt>
                <c:pt idx="83">
                  <c:v>2936.34</c:v>
                </c:pt>
                <c:pt idx="84">
                  <c:v>2846.7</c:v>
                </c:pt>
                <c:pt idx="85">
                  <c:v>2830.32</c:v>
                </c:pt>
                <c:pt idx="86">
                  <c:v>2891.52</c:v>
                </c:pt>
                <c:pt idx="87">
                  <c:v>2873.34</c:v>
                </c:pt>
                <c:pt idx="88">
                  <c:v>2853.9</c:v>
                </c:pt>
                <c:pt idx="89">
                  <c:v>2763.72</c:v>
                </c:pt>
                <c:pt idx="90">
                  <c:v>2794.32</c:v>
                </c:pt>
                <c:pt idx="91">
                  <c:v>2846.7</c:v>
                </c:pt>
                <c:pt idx="92">
                  <c:v>2810.7</c:v>
                </c:pt>
                <c:pt idx="93">
                  <c:v>2745.18</c:v>
                </c:pt>
                <c:pt idx="94">
                  <c:v>2684.34</c:v>
                </c:pt>
                <c:pt idx="95">
                  <c:v>2748.96</c:v>
                </c:pt>
              </c:numCache>
            </c:numRef>
          </c:val>
          <c:smooth val="0"/>
        </c:ser>
        <c:ser>
          <c:idx val="236"/>
          <c:order val="234"/>
          <c:tx>
            <c:strRef>
              <c:f>'Energy Data'!$ID$104</c:f>
              <c:strCache>
                <c:ptCount val="1"/>
                <c:pt idx="0">
                  <c:v>23-Jan</c:v>
                </c:pt>
              </c:strCache>
            </c:strRef>
          </c:tx>
          <c:spPr>
            <a:ln w="34925" cap="rnd">
              <a:solidFill>
                <a:schemeClr val="accent3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Data'!$ID$105:$ID$200</c:f>
              <c:numCache>
                <c:formatCode>General</c:formatCode>
                <c:ptCount val="96"/>
                <c:pt idx="0">
                  <c:v>2761.74</c:v>
                </c:pt>
                <c:pt idx="1">
                  <c:v>2736.9</c:v>
                </c:pt>
                <c:pt idx="2">
                  <c:v>2691.54</c:v>
                </c:pt>
                <c:pt idx="3">
                  <c:v>2625.12</c:v>
                </c:pt>
                <c:pt idx="4">
                  <c:v>2665.62</c:v>
                </c:pt>
                <c:pt idx="5">
                  <c:v>2691.9</c:v>
                </c:pt>
                <c:pt idx="6">
                  <c:v>2666.52</c:v>
                </c:pt>
                <c:pt idx="7">
                  <c:v>2654.46</c:v>
                </c:pt>
                <c:pt idx="8">
                  <c:v>2580.48</c:v>
                </c:pt>
                <c:pt idx="9">
                  <c:v>2598.66</c:v>
                </c:pt>
                <c:pt idx="10">
                  <c:v>2659.5</c:v>
                </c:pt>
                <c:pt idx="11">
                  <c:v>2642.22</c:v>
                </c:pt>
                <c:pt idx="12">
                  <c:v>2632.14</c:v>
                </c:pt>
                <c:pt idx="13">
                  <c:v>2622.78</c:v>
                </c:pt>
                <c:pt idx="14">
                  <c:v>2613.96</c:v>
                </c:pt>
                <c:pt idx="15">
                  <c:v>2707.92</c:v>
                </c:pt>
                <c:pt idx="16">
                  <c:v>2702.52</c:v>
                </c:pt>
                <c:pt idx="17">
                  <c:v>2699.1</c:v>
                </c:pt>
                <c:pt idx="18">
                  <c:v>2716.2</c:v>
                </c:pt>
                <c:pt idx="19">
                  <c:v>2641.86</c:v>
                </c:pt>
                <c:pt idx="20">
                  <c:v>2658.78</c:v>
                </c:pt>
                <c:pt idx="21">
                  <c:v>2810.52</c:v>
                </c:pt>
                <c:pt idx="22">
                  <c:v>2890.08</c:v>
                </c:pt>
                <c:pt idx="23">
                  <c:v>2901.78</c:v>
                </c:pt>
                <c:pt idx="24">
                  <c:v>2964.24</c:v>
                </c:pt>
                <c:pt idx="25">
                  <c:v>3125.52</c:v>
                </c:pt>
                <c:pt idx="26">
                  <c:v>3246.3</c:v>
                </c:pt>
                <c:pt idx="27">
                  <c:v>3377.88</c:v>
                </c:pt>
                <c:pt idx="28">
                  <c:v>3357.9</c:v>
                </c:pt>
                <c:pt idx="29">
                  <c:v>3373.56</c:v>
                </c:pt>
                <c:pt idx="30">
                  <c:v>3438.7200000000003</c:v>
                </c:pt>
                <c:pt idx="31">
                  <c:v>3379.5</c:v>
                </c:pt>
                <c:pt idx="32">
                  <c:v>3447.7199999999993</c:v>
                </c:pt>
                <c:pt idx="33">
                  <c:v>3605.2199999999993</c:v>
                </c:pt>
                <c:pt idx="34">
                  <c:v>3674.3399999999997</c:v>
                </c:pt>
                <c:pt idx="35">
                  <c:v>3736.0799999999995</c:v>
                </c:pt>
                <c:pt idx="36">
                  <c:v>3792.96</c:v>
                </c:pt>
                <c:pt idx="37">
                  <c:v>3864.6</c:v>
                </c:pt>
                <c:pt idx="38">
                  <c:v>3916.0799999999995</c:v>
                </c:pt>
                <c:pt idx="39">
                  <c:v>3949.56</c:v>
                </c:pt>
                <c:pt idx="40">
                  <c:v>3990.24</c:v>
                </c:pt>
                <c:pt idx="41">
                  <c:v>4006.44</c:v>
                </c:pt>
                <c:pt idx="42">
                  <c:v>4043.5200000000004</c:v>
                </c:pt>
                <c:pt idx="43">
                  <c:v>4078.6200000000003</c:v>
                </c:pt>
                <c:pt idx="44">
                  <c:v>4099.8599999999997</c:v>
                </c:pt>
                <c:pt idx="45">
                  <c:v>4113</c:v>
                </c:pt>
                <c:pt idx="46">
                  <c:v>4111.2</c:v>
                </c:pt>
                <c:pt idx="47">
                  <c:v>4135.5</c:v>
                </c:pt>
                <c:pt idx="48">
                  <c:v>4124.88</c:v>
                </c:pt>
                <c:pt idx="49">
                  <c:v>4164.66</c:v>
                </c:pt>
                <c:pt idx="50">
                  <c:v>4213.26</c:v>
                </c:pt>
                <c:pt idx="51">
                  <c:v>4193.82</c:v>
                </c:pt>
                <c:pt idx="52">
                  <c:v>4183.38</c:v>
                </c:pt>
                <c:pt idx="53">
                  <c:v>4189.1400000000003</c:v>
                </c:pt>
                <c:pt idx="54">
                  <c:v>4235.76</c:v>
                </c:pt>
                <c:pt idx="55">
                  <c:v>4258.9799999999996</c:v>
                </c:pt>
                <c:pt idx="56">
                  <c:v>4272.66</c:v>
                </c:pt>
                <c:pt idx="57">
                  <c:v>4230.3599999999997</c:v>
                </c:pt>
                <c:pt idx="58">
                  <c:v>4245.4799999999996</c:v>
                </c:pt>
                <c:pt idx="59">
                  <c:v>4241.88</c:v>
                </c:pt>
                <c:pt idx="60">
                  <c:v>4203.8999999999996</c:v>
                </c:pt>
                <c:pt idx="61">
                  <c:v>4181.58</c:v>
                </c:pt>
                <c:pt idx="62">
                  <c:v>4161.42</c:v>
                </c:pt>
                <c:pt idx="63">
                  <c:v>4153.5</c:v>
                </c:pt>
                <c:pt idx="64">
                  <c:v>4159.08</c:v>
                </c:pt>
                <c:pt idx="65">
                  <c:v>4111.0200000000004</c:v>
                </c:pt>
                <c:pt idx="66">
                  <c:v>4082.22</c:v>
                </c:pt>
                <c:pt idx="67">
                  <c:v>4032.54</c:v>
                </c:pt>
                <c:pt idx="68">
                  <c:v>3962.34</c:v>
                </c:pt>
                <c:pt idx="69">
                  <c:v>3867.12</c:v>
                </c:pt>
                <c:pt idx="70">
                  <c:v>3821.76</c:v>
                </c:pt>
                <c:pt idx="71">
                  <c:v>3803.5799999999995</c:v>
                </c:pt>
                <c:pt idx="72">
                  <c:v>3818.5200000000004</c:v>
                </c:pt>
                <c:pt idx="73">
                  <c:v>3788.46</c:v>
                </c:pt>
                <c:pt idx="74">
                  <c:v>3748.1400000000003</c:v>
                </c:pt>
                <c:pt idx="75">
                  <c:v>3714.3</c:v>
                </c:pt>
                <c:pt idx="76">
                  <c:v>3660.48</c:v>
                </c:pt>
                <c:pt idx="77">
                  <c:v>3571.74</c:v>
                </c:pt>
                <c:pt idx="78">
                  <c:v>3530.6999999999994</c:v>
                </c:pt>
                <c:pt idx="79">
                  <c:v>3507.48</c:v>
                </c:pt>
                <c:pt idx="80">
                  <c:v>3473.2799999999997</c:v>
                </c:pt>
                <c:pt idx="81">
                  <c:v>3426.1200000000003</c:v>
                </c:pt>
                <c:pt idx="82">
                  <c:v>3401.82</c:v>
                </c:pt>
                <c:pt idx="83">
                  <c:v>3360.24</c:v>
                </c:pt>
                <c:pt idx="84">
                  <c:v>3331.8</c:v>
                </c:pt>
                <c:pt idx="85">
                  <c:v>3286.26</c:v>
                </c:pt>
                <c:pt idx="86">
                  <c:v>3249</c:v>
                </c:pt>
                <c:pt idx="87">
                  <c:v>3227.58</c:v>
                </c:pt>
                <c:pt idx="88">
                  <c:v>3205.26</c:v>
                </c:pt>
                <c:pt idx="89">
                  <c:v>3120.12</c:v>
                </c:pt>
                <c:pt idx="90">
                  <c:v>3103.92</c:v>
                </c:pt>
                <c:pt idx="91">
                  <c:v>3078</c:v>
                </c:pt>
                <c:pt idx="92">
                  <c:v>3040.92</c:v>
                </c:pt>
                <c:pt idx="93">
                  <c:v>3004.38</c:v>
                </c:pt>
                <c:pt idx="94">
                  <c:v>2989.62</c:v>
                </c:pt>
                <c:pt idx="95">
                  <c:v>2961</c:v>
                </c:pt>
              </c:numCache>
            </c:numRef>
          </c:val>
          <c:smooth val="0"/>
        </c:ser>
        <c:ser>
          <c:idx val="237"/>
          <c:order val="235"/>
          <c:tx>
            <c:strRef>
              <c:f>'Energy Data'!$IE$104</c:f>
              <c:strCache>
                <c:ptCount val="1"/>
                <c:pt idx="0">
                  <c:v>1/24/2017</c:v>
                </c:pt>
              </c:strCache>
            </c:strRef>
          </c:tx>
          <c:spPr>
            <a:ln w="34925" cap="rnd">
              <a:solidFill>
                <a:schemeClr val="accent4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Data'!$IE$105:$IE$200</c:f>
              <c:numCache>
                <c:formatCode>General</c:formatCode>
                <c:ptCount val="96"/>
                <c:pt idx="0">
                  <c:v>2916.9</c:v>
                </c:pt>
                <c:pt idx="1">
                  <c:v>2918.7</c:v>
                </c:pt>
                <c:pt idx="2">
                  <c:v>2896.38</c:v>
                </c:pt>
                <c:pt idx="3">
                  <c:v>2870.82</c:v>
                </c:pt>
                <c:pt idx="4">
                  <c:v>2834.46</c:v>
                </c:pt>
                <c:pt idx="5">
                  <c:v>2817.9</c:v>
                </c:pt>
                <c:pt idx="6">
                  <c:v>2818.44</c:v>
                </c:pt>
                <c:pt idx="7">
                  <c:v>2804.4</c:v>
                </c:pt>
                <c:pt idx="8">
                  <c:v>2793.24</c:v>
                </c:pt>
                <c:pt idx="9">
                  <c:v>2768.4</c:v>
                </c:pt>
                <c:pt idx="10">
                  <c:v>2769.84</c:v>
                </c:pt>
                <c:pt idx="11">
                  <c:v>2747.88</c:v>
                </c:pt>
                <c:pt idx="12">
                  <c:v>2767.32</c:v>
                </c:pt>
                <c:pt idx="13">
                  <c:v>2769.12</c:v>
                </c:pt>
                <c:pt idx="14">
                  <c:v>2758.5</c:v>
                </c:pt>
                <c:pt idx="15">
                  <c:v>2763.72</c:v>
                </c:pt>
                <c:pt idx="16">
                  <c:v>2760.3</c:v>
                </c:pt>
                <c:pt idx="17">
                  <c:v>2775.06</c:v>
                </c:pt>
                <c:pt idx="18">
                  <c:v>2772.18</c:v>
                </c:pt>
                <c:pt idx="19">
                  <c:v>2791.98</c:v>
                </c:pt>
                <c:pt idx="20">
                  <c:v>2787.3</c:v>
                </c:pt>
                <c:pt idx="21">
                  <c:v>2874.6</c:v>
                </c:pt>
                <c:pt idx="22">
                  <c:v>2952.72</c:v>
                </c:pt>
                <c:pt idx="23">
                  <c:v>2978.64</c:v>
                </c:pt>
                <c:pt idx="24">
                  <c:v>3060</c:v>
                </c:pt>
                <c:pt idx="25">
                  <c:v>3291.66</c:v>
                </c:pt>
                <c:pt idx="26">
                  <c:v>3458.5200000000004</c:v>
                </c:pt>
                <c:pt idx="27">
                  <c:v>3442.86</c:v>
                </c:pt>
                <c:pt idx="28">
                  <c:v>3513.78</c:v>
                </c:pt>
                <c:pt idx="29">
                  <c:v>3531.42</c:v>
                </c:pt>
                <c:pt idx="30">
                  <c:v>3552.8400000000006</c:v>
                </c:pt>
                <c:pt idx="31">
                  <c:v>3556.62</c:v>
                </c:pt>
                <c:pt idx="32">
                  <c:v>3614.94</c:v>
                </c:pt>
                <c:pt idx="33">
                  <c:v>3691.0799999999995</c:v>
                </c:pt>
                <c:pt idx="34">
                  <c:v>3762</c:v>
                </c:pt>
                <c:pt idx="35">
                  <c:v>3846.24</c:v>
                </c:pt>
                <c:pt idx="36">
                  <c:v>3866.2200000000003</c:v>
                </c:pt>
                <c:pt idx="37">
                  <c:v>3926.16</c:v>
                </c:pt>
                <c:pt idx="38">
                  <c:v>3993.66</c:v>
                </c:pt>
                <c:pt idx="39">
                  <c:v>4031.82</c:v>
                </c:pt>
                <c:pt idx="40">
                  <c:v>4066.5599999999995</c:v>
                </c:pt>
                <c:pt idx="41">
                  <c:v>4078.26</c:v>
                </c:pt>
                <c:pt idx="42">
                  <c:v>4151.88</c:v>
                </c:pt>
                <c:pt idx="43">
                  <c:v>4143.78</c:v>
                </c:pt>
                <c:pt idx="44">
                  <c:v>4146.12</c:v>
                </c:pt>
                <c:pt idx="45">
                  <c:v>4148.46</c:v>
                </c:pt>
                <c:pt idx="46">
                  <c:v>4165.38</c:v>
                </c:pt>
                <c:pt idx="47">
                  <c:v>4167.18</c:v>
                </c:pt>
                <c:pt idx="48">
                  <c:v>4175.82</c:v>
                </c:pt>
                <c:pt idx="49">
                  <c:v>4170.0600000000004</c:v>
                </c:pt>
                <c:pt idx="50">
                  <c:v>4152.42</c:v>
                </c:pt>
                <c:pt idx="51">
                  <c:v>4201.38</c:v>
                </c:pt>
                <c:pt idx="52">
                  <c:v>4209.66</c:v>
                </c:pt>
                <c:pt idx="53">
                  <c:v>4205.88</c:v>
                </c:pt>
                <c:pt idx="54">
                  <c:v>4212.3599999999997</c:v>
                </c:pt>
                <c:pt idx="55">
                  <c:v>4213.9799999999996</c:v>
                </c:pt>
                <c:pt idx="56">
                  <c:v>4195.26</c:v>
                </c:pt>
                <c:pt idx="57">
                  <c:v>4187.7</c:v>
                </c:pt>
                <c:pt idx="58">
                  <c:v>4222.8</c:v>
                </c:pt>
                <c:pt idx="59">
                  <c:v>4181.04</c:v>
                </c:pt>
                <c:pt idx="60">
                  <c:v>4156.2</c:v>
                </c:pt>
                <c:pt idx="61">
                  <c:v>4113</c:v>
                </c:pt>
                <c:pt idx="62">
                  <c:v>4064.94</c:v>
                </c:pt>
                <c:pt idx="63">
                  <c:v>4035.7799999999997</c:v>
                </c:pt>
                <c:pt idx="64">
                  <c:v>4005.36</c:v>
                </c:pt>
                <c:pt idx="65">
                  <c:v>3990.7799999999997</c:v>
                </c:pt>
                <c:pt idx="66">
                  <c:v>3988.6200000000003</c:v>
                </c:pt>
                <c:pt idx="67">
                  <c:v>3942.8999999999996</c:v>
                </c:pt>
                <c:pt idx="68">
                  <c:v>3888.36</c:v>
                </c:pt>
                <c:pt idx="69">
                  <c:v>3791.34</c:v>
                </c:pt>
                <c:pt idx="70">
                  <c:v>3714.3</c:v>
                </c:pt>
                <c:pt idx="71">
                  <c:v>3675.0600000000004</c:v>
                </c:pt>
                <c:pt idx="72">
                  <c:v>3696.3000000000006</c:v>
                </c:pt>
                <c:pt idx="73">
                  <c:v>3672</c:v>
                </c:pt>
                <c:pt idx="74">
                  <c:v>3645.18</c:v>
                </c:pt>
                <c:pt idx="75">
                  <c:v>3638.88</c:v>
                </c:pt>
                <c:pt idx="76">
                  <c:v>3605.3999999999996</c:v>
                </c:pt>
                <c:pt idx="77">
                  <c:v>3522.6</c:v>
                </c:pt>
                <c:pt idx="78">
                  <c:v>3445.38</c:v>
                </c:pt>
                <c:pt idx="79">
                  <c:v>3412.62</c:v>
                </c:pt>
                <c:pt idx="80">
                  <c:v>3333.24</c:v>
                </c:pt>
                <c:pt idx="81">
                  <c:v>3309.3</c:v>
                </c:pt>
                <c:pt idx="82">
                  <c:v>3362.22</c:v>
                </c:pt>
                <c:pt idx="83">
                  <c:v>3346.92</c:v>
                </c:pt>
                <c:pt idx="84">
                  <c:v>3294.36</c:v>
                </c:pt>
                <c:pt idx="85">
                  <c:v>3240.18</c:v>
                </c:pt>
                <c:pt idx="86">
                  <c:v>3194.82</c:v>
                </c:pt>
                <c:pt idx="87">
                  <c:v>3155.4</c:v>
                </c:pt>
                <c:pt idx="88">
                  <c:v>3124.08</c:v>
                </c:pt>
                <c:pt idx="89">
                  <c:v>3046.86</c:v>
                </c:pt>
                <c:pt idx="90">
                  <c:v>3020.76</c:v>
                </c:pt>
                <c:pt idx="91">
                  <c:v>2996.82</c:v>
                </c:pt>
                <c:pt idx="92">
                  <c:v>2980.8</c:v>
                </c:pt>
                <c:pt idx="93">
                  <c:v>2929.5</c:v>
                </c:pt>
                <c:pt idx="94">
                  <c:v>2902.86</c:v>
                </c:pt>
                <c:pt idx="95">
                  <c:v>2833.56</c:v>
                </c:pt>
              </c:numCache>
            </c:numRef>
          </c:val>
          <c:smooth val="0"/>
        </c:ser>
        <c:ser>
          <c:idx val="238"/>
          <c:order val="236"/>
          <c:tx>
            <c:strRef>
              <c:f>'Energy Data'!$IF$104</c:f>
              <c:strCache>
                <c:ptCount val="1"/>
                <c:pt idx="0">
                  <c:v>1/25/2017</c:v>
                </c:pt>
              </c:strCache>
            </c:strRef>
          </c:tx>
          <c:spPr>
            <a:ln w="34925" cap="rnd">
              <a:solidFill>
                <a:schemeClr val="accent5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Data'!$IF$105:$IF$200</c:f>
              <c:numCache>
                <c:formatCode>General</c:formatCode>
                <c:ptCount val="96"/>
                <c:pt idx="0">
                  <c:v>2759.94</c:v>
                </c:pt>
                <c:pt idx="1">
                  <c:v>2812.14</c:v>
                </c:pt>
                <c:pt idx="2">
                  <c:v>2830.86</c:v>
                </c:pt>
                <c:pt idx="3">
                  <c:v>2784.78</c:v>
                </c:pt>
                <c:pt idx="4">
                  <c:v>2741.94</c:v>
                </c:pt>
                <c:pt idx="5">
                  <c:v>2737.98</c:v>
                </c:pt>
                <c:pt idx="6">
                  <c:v>2708.46</c:v>
                </c:pt>
                <c:pt idx="7">
                  <c:v>2616.12</c:v>
                </c:pt>
                <c:pt idx="8">
                  <c:v>2664.36</c:v>
                </c:pt>
                <c:pt idx="9">
                  <c:v>2723.4</c:v>
                </c:pt>
                <c:pt idx="10">
                  <c:v>2712.96</c:v>
                </c:pt>
                <c:pt idx="11">
                  <c:v>2709.9</c:v>
                </c:pt>
                <c:pt idx="12">
                  <c:v>2694.6</c:v>
                </c:pt>
                <c:pt idx="13">
                  <c:v>2635.02</c:v>
                </c:pt>
                <c:pt idx="14">
                  <c:v>2620.08</c:v>
                </c:pt>
                <c:pt idx="15">
                  <c:v>2701.8</c:v>
                </c:pt>
                <c:pt idx="16">
                  <c:v>2698.2</c:v>
                </c:pt>
                <c:pt idx="17">
                  <c:v>2685.6</c:v>
                </c:pt>
                <c:pt idx="18">
                  <c:v>2651.04</c:v>
                </c:pt>
                <c:pt idx="19">
                  <c:v>2614.6799999999998</c:v>
                </c:pt>
                <c:pt idx="20">
                  <c:v>2696.76</c:v>
                </c:pt>
                <c:pt idx="21">
                  <c:v>2795.22</c:v>
                </c:pt>
                <c:pt idx="22">
                  <c:v>2849.94</c:v>
                </c:pt>
                <c:pt idx="23">
                  <c:v>2873.16</c:v>
                </c:pt>
                <c:pt idx="24">
                  <c:v>2860.2</c:v>
                </c:pt>
                <c:pt idx="25">
                  <c:v>3175.2</c:v>
                </c:pt>
                <c:pt idx="26">
                  <c:v>3332.16</c:v>
                </c:pt>
                <c:pt idx="27">
                  <c:v>3311.82</c:v>
                </c:pt>
                <c:pt idx="28">
                  <c:v>3374.1</c:v>
                </c:pt>
                <c:pt idx="29">
                  <c:v>3382.56</c:v>
                </c:pt>
                <c:pt idx="30">
                  <c:v>3369.42</c:v>
                </c:pt>
                <c:pt idx="31">
                  <c:v>3460.4999999999995</c:v>
                </c:pt>
                <c:pt idx="32">
                  <c:v>3567.96</c:v>
                </c:pt>
                <c:pt idx="33">
                  <c:v>3605.76</c:v>
                </c:pt>
                <c:pt idx="34">
                  <c:v>3671.28</c:v>
                </c:pt>
                <c:pt idx="35">
                  <c:v>3645.36</c:v>
                </c:pt>
                <c:pt idx="36">
                  <c:v>3711.24</c:v>
                </c:pt>
                <c:pt idx="37">
                  <c:v>3838.5</c:v>
                </c:pt>
                <c:pt idx="38">
                  <c:v>3864.24</c:v>
                </c:pt>
                <c:pt idx="39">
                  <c:v>3908.7</c:v>
                </c:pt>
                <c:pt idx="40">
                  <c:v>3927.96</c:v>
                </c:pt>
                <c:pt idx="41">
                  <c:v>3897.7199999999993</c:v>
                </c:pt>
                <c:pt idx="42">
                  <c:v>3905.6400000000003</c:v>
                </c:pt>
                <c:pt idx="43">
                  <c:v>4010.3999999999996</c:v>
                </c:pt>
                <c:pt idx="44">
                  <c:v>4009.6800000000003</c:v>
                </c:pt>
                <c:pt idx="45">
                  <c:v>4003.1999999999994</c:v>
                </c:pt>
                <c:pt idx="46">
                  <c:v>4019.5800000000004</c:v>
                </c:pt>
                <c:pt idx="47">
                  <c:v>3970.26</c:v>
                </c:pt>
                <c:pt idx="48">
                  <c:v>4018.1400000000003</c:v>
                </c:pt>
                <c:pt idx="49">
                  <c:v>4111.5600000000004</c:v>
                </c:pt>
                <c:pt idx="50">
                  <c:v>4093.92</c:v>
                </c:pt>
                <c:pt idx="51">
                  <c:v>4066.5599999999995</c:v>
                </c:pt>
                <c:pt idx="52">
                  <c:v>4068.7200000000003</c:v>
                </c:pt>
                <c:pt idx="53">
                  <c:v>4098.96</c:v>
                </c:pt>
                <c:pt idx="54">
                  <c:v>4132.8</c:v>
                </c:pt>
                <c:pt idx="55">
                  <c:v>4134.24</c:v>
                </c:pt>
                <c:pt idx="56">
                  <c:v>4141.62</c:v>
                </c:pt>
                <c:pt idx="57">
                  <c:v>4150.9799999999996</c:v>
                </c:pt>
                <c:pt idx="58">
                  <c:v>4150.62</c:v>
                </c:pt>
                <c:pt idx="59">
                  <c:v>4150.62</c:v>
                </c:pt>
                <c:pt idx="60">
                  <c:v>4132.4399999999996</c:v>
                </c:pt>
                <c:pt idx="61">
                  <c:v>4122.18</c:v>
                </c:pt>
                <c:pt idx="62">
                  <c:v>4125.78</c:v>
                </c:pt>
                <c:pt idx="63">
                  <c:v>4146.3</c:v>
                </c:pt>
                <c:pt idx="64">
                  <c:v>4129.0200000000004</c:v>
                </c:pt>
                <c:pt idx="65">
                  <c:v>4028.5799999999995</c:v>
                </c:pt>
                <c:pt idx="66">
                  <c:v>3687.48</c:v>
                </c:pt>
                <c:pt idx="67">
                  <c:v>3754.62</c:v>
                </c:pt>
                <c:pt idx="68">
                  <c:v>3675.5999999999995</c:v>
                </c:pt>
                <c:pt idx="69">
                  <c:v>3589.2000000000003</c:v>
                </c:pt>
                <c:pt idx="70">
                  <c:v>3565.9799999999996</c:v>
                </c:pt>
                <c:pt idx="71">
                  <c:v>3585.7799999999997</c:v>
                </c:pt>
                <c:pt idx="72">
                  <c:v>3690.18</c:v>
                </c:pt>
                <c:pt idx="73">
                  <c:v>3617.64</c:v>
                </c:pt>
                <c:pt idx="74">
                  <c:v>3603.4200000000005</c:v>
                </c:pt>
                <c:pt idx="75">
                  <c:v>3676.86</c:v>
                </c:pt>
                <c:pt idx="76">
                  <c:v>3595.86</c:v>
                </c:pt>
                <c:pt idx="77">
                  <c:v>3480.84</c:v>
                </c:pt>
                <c:pt idx="78">
                  <c:v>3450.96</c:v>
                </c:pt>
                <c:pt idx="79">
                  <c:v>3421.8</c:v>
                </c:pt>
                <c:pt idx="80">
                  <c:v>3414.24</c:v>
                </c:pt>
                <c:pt idx="81">
                  <c:v>3365.64</c:v>
                </c:pt>
                <c:pt idx="82">
                  <c:v>3299.22</c:v>
                </c:pt>
                <c:pt idx="83">
                  <c:v>3210.66</c:v>
                </c:pt>
                <c:pt idx="84">
                  <c:v>3152.16</c:v>
                </c:pt>
                <c:pt idx="85">
                  <c:v>3099.06</c:v>
                </c:pt>
                <c:pt idx="86">
                  <c:v>3071.88</c:v>
                </c:pt>
                <c:pt idx="87">
                  <c:v>3030.3</c:v>
                </c:pt>
                <c:pt idx="88">
                  <c:v>2980.26</c:v>
                </c:pt>
                <c:pt idx="89">
                  <c:v>2893.14</c:v>
                </c:pt>
                <c:pt idx="90">
                  <c:v>2881.26</c:v>
                </c:pt>
                <c:pt idx="91">
                  <c:v>2851.56</c:v>
                </c:pt>
                <c:pt idx="92">
                  <c:v>2825.82</c:v>
                </c:pt>
                <c:pt idx="93">
                  <c:v>2788.74</c:v>
                </c:pt>
                <c:pt idx="94">
                  <c:v>2778.84</c:v>
                </c:pt>
                <c:pt idx="95">
                  <c:v>2729.7</c:v>
                </c:pt>
              </c:numCache>
            </c:numRef>
          </c:val>
          <c:smooth val="0"/>
        </c:ser>
        <c:ser>
          <c:idx val="239"/>
          <c:order val="237"/>
          <c:tx>
            <c:strRef>
              <c:f>'Energy Data'!$IG$104</c:f>
              <c:strCache>
                <c:ptCount val="1"/>
                <c:pt idx="0">
                  <c:v>1/26/2017</c:v>
                </c:pt>
              </c:strCache>
            </c:strRef>
          </c:tx>
          <c:spPr>
            <a:ln w="34925" cap="rnd">
              <a:solidFill>
                <a:schemeClr val="accent6">
                  <a:lumMod val="8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Data'!$IG$105:$IG$200</c:f>
              <c:numCache>
                <c:formatCode>General</c:formatCode>
                <c:ptCount val="96"/>
                <c:pt idx="0">
                  <c:v>2713.32</c:v>
                </c:pt>
                <c:pt idx="1">
                  <c:v>2691.72</c:v>
                </c:pt>
                <c:pt idx="2">
                  <c:v>2657.88</c:v>
                </c:pt>
                <c:pt idx="3">
                  <c:v>2633.22</c:v>
                </c:pt>
                <c:pt idx="4">
                  <c:v>2588.04</c:v>
                </c:pt>
                <c:pt idx="5">
                  <c:v>2570.58</c:v>
                </c:pt>
                <c:pt idx="6">
                  <c:v>2562.66</c:v>
                </c:pt>
                <c:pt idx="7">
                  <c:v>2563.38</c:v>
                </c:pt>
                <c:pt idx="8">
                  <c:v>2575.8000000000002</c:v>
                </c:pt>
                <c:pt idx="9">
                  <c:v>2579.7600000000002</c:v>
                </c:pt>
                <c:pt idx="10">
                  <c:v>2570.94</c:v>
                </c:pt>
                <c:pt idx="11">
                  <c:v>2558.52</c:v>
                </c:pt>
                <c:pt idx="12">
                  <c:v>2551.5</c:v>
                </c:pt>
                <c:pt idx="13">
                  <c:v>2554.02</c:v>
                </c:pt>
                <c:pt idx="14">
                  <c:v>2569.86</c:v>
                </c:pt>
                <c:pt idx="15">
                  <c:v>2565.1799999999998</c:v>
                </c:pt>
                <c:pt idx="16">
                  <c:v>2562.3000000000002</c:v>
                </c:pt>
                <c:pt idx="17">
                  <c:v>2561.94</c:v>
                </c:pt>
                <c:pt idx="18">
                  <c:v>2574.36</c:v>
                </c:pt>
                <c:pt idx="19">
                  <c:v>2587.5</c:v>
                </c:pt>
                <c:pt idx="20">
                  <c:v>2585.88</c:v>
                </c:pt>
                <c:pt idx="21">
                  <c:v>2665.98</c:v>
                </c:pt>
                <c:pt idx="22">
                  <c:v>2715.48</c:v>
                </c:pt>
                <c:pt idx="23">
                  <c:v>2738.7</c:v>
                </c:pt>
                <c:pt idx="24">
                  <c:v>2801.7</c:v>
                </c:pt>
                <c:pt idx="25">
                  <c:v>3072.6</c:v>
                </c:pt>
                <c:pt idx="26">
                  <c:v>3220.2</c:v>
                </c:pt>
                <c:pt idx="27">
                  <c:v>3193.74</c:v>
                </c:pt>
                <c:pt idx="28">
                  <c:v>3251.7</c:v>
                </c:pt>
                <c:pt idx="29">
                  <c:v>3270.42</c:v>
                </c:pt>
                <c:pt idx="30">
                  <c:v>3279.24</c:v>
                </c:pt>
                <c:pt idx="31">
                  <c:v>3326.58</c:v>
                </c:pt>
                <c:pt idx="32">
                  <c:v>3342.6</c:v>
                </c:pt>
                <c:pt idx="33">
                  <c:v>3413.7</c:v>
                </c:pt>
                <c:pt idx="34">
                  <c:v>3478.8599999999997</c:v>
                </c:pt>
                <c:pt idx="35">
                  <c:v>3614.22</c:v>
                </c:pt>
                <c:pt idx="36">
                  <c:v>3705.84</c:v>
                </c:pt>
                <c:pt idx="37">
                  <c:v>3764.3399999999997</c:v>
                </c:pt>
                <c:pt idx="38">
                  <c:v>3776.76</c:v>
                </c:pt>
                <c:pt idx="39">
                  <c:v>3795.1199999999994</c:v>
                </c:pt>
                <c:pt idx="40">
                  <c:v>3844.8</c:v>
                </c:pt>
                <c:pt idx="41">
                  <c:v>3832.38</c:v>
                </c:pt>
                <c:pt idx="42">
                  <c:v>3876.6599999999994</c:v>
                </c:pt>
                <c:pt idx="43">
                  <c:v>3921.3000000000006</c:v>
                </c:pt>
                <c:pt idx="44">
                  <c:v>3904.3800000000006</c:v>
                </c:pt>
                <c:pt idx="45">
                  <c:v>3835.62</c:v>
                </c:pt>
                <c:pt idx="46">
                  <c:v>3853.08</c:v>
                </c:pt>
                <c:pt idx="47">
                  <c:v>3846.06</c:v>
                </c:pt>
                <c:pt idx="48">
                  <c:v>3907.6199999999994</c:v>
                </c:pt>
                <c:pt idx="49">
                  <c:v>3925.62</c:v>
                </c:pt>
                <c:pt idx="50">
                  <c:v>3940.2</c:v>
                </c:pt>
                <c:pt idx="51">
                  <c:v>3967.74</c:v>
                </c:pt>
                <c:pt idx="52">
                  <c:v>3991.14</c:v>
                </c:pt>
                <c:pt idx="53">
                  <c:v>4110.66</c:v>
                </c:pt>
                <c:pt idx="54">
                  <c:v>4168.26</c:v>
                </c:pt>
                <c:pt idx="55">
                  <c:v>4169.7</c:v>
                </c:pt>
                <c:pt idx="56">
                  <c:v>4152.24</c:v>
                </c:pt>
                <c:pt idx="57">
                  <c:v>4097.7</c:v>
                </c:pt>
                <c:pt idx="58">
                  <c:v>4101.84</c:v>
                </c:pt>
                <c:pt idx="59">
                  <c:v>4089.0599999999995</c:v>
                </c:pt>
                <c:pt idx="60">
                  <c:v>4135.68</c:v>
                </c:pt>
                <c:pt idx="61">
                  <c:v>4102.74</c:v>
                </c:pt>
                <c:pt idx="62">
                  <c:v>4086.1799999999994</c:v>
                </c:pt>
                <c:pt idx="63">
                  <c:v>4096.4399999999996</c:v>
                </c:pt>
                <c:pt idx="64">
                  <c:v>4095</c:v>
                </c:pt>
                <c:pt idx="65">
                  <c:v>4106.88</c:v>
                </c:pt>
                <c:pt idx="66">
                  <c:v>4063.6799999999994</c:v>
                </c:pt>
                <c:pt idx="67">
                  <c:v>3973.1400000000003</c:v>
                </c:pt>
                <c:pt idx="68">
                  <c:v>3952.2600000000007</c:v>
                </c:pt>
                <c:pt idx="69">
                  <c:v>3865.32</c:v>
                </c:pt>
                <c:pt idx="70">
                  <c:v>3787.92</c:v>
                </c:pt>
                <c:pt idx="71">
                  <c:v>3784.8600000000006</c:v>
                </c:pt>
                <c:pt idx="72">
                  <c:v>3767.4</c:v>
                </c:pt>
                <c:pt idx="73">
                  <c:v>3810.7799999999997</c:v>
                </c:pt>
                <c:pt idx="74">
                  <c:v>3840.84</c:v>
                </c:pt>
                <c:pt idx="75">
                  <c:v>3762.54</c:v>
                </c:pt>
                <c:pt idx="76">
                  <c:v>3754.4399999999996</c:v>
                </c:pt>
                <c:pt idx="77">
                  <c:v>3678.66</c:v>
                </c:pt>
                <c:pt idx="78">
                  <c:v>3639.42</c:v>
                </c:pt>
                <c:pt idx="79">
                  <c:v>3613.5</c:v>
                </c:pt>
                <c:pt idx="80">
                  <c:v>3527.64</c:v>
                </c:pt>
                <c:pt idx="81">
                  <c:v>3440.52</c:v>
                </c:pt>
                <c:pt idx="82">
                  <c:v>3408.66</c:v>
                </c:pt>
                <c:pt idx="83">
                  <c:v>3380.04</c:v>
                </c:pt>
                <c:pt idx="84">
                  <c:v>3349.08</c:v>
                </c:pt>
                <c:pt idx="85">
                  <c:v>3298.32</c:v>
                </c:pt>
                <c:pt idx="86">
                  <c:v>3239.64</c:v>
                </c:pt>
                <c:pt idx="87">
                  <c:v>3173.94</c:v>
                </c:pt>
                <c:pt idx="88">
                  <c:v>3147.48</c:v>
                </c:pt>
                <c:pt idx="89">
                  <c:v>3094.2</c:v>
                </c:pt>
                <c:pt idx="90">
                  <c:v>3066.66</c:v>
                </c:pt>
                <c:pt idx="91">
                  <c:v>3054.06</c:v>
                </c:pt>
                <c:pt idx="92">
                  <c:v>2992.68</c:v>
                </c:pt>
                <c:pt idx="93">
                  <c:v>2931.84</c:v>
                </c:pt>
                <c:pt idx="94">
                  <c:v>2900.16</c:v>
                </c:pt>
                <c:pt idx="95">
                  <c:v>2869.38</c:v>
                </c:pt>
              </c:numCache>
            </c:numRef>
          </c:val>
          <c:smooth val="0"/>
        </c:ser>
        <c:ser>
          <c:idx val="240"/>
          <c:order val="238"/>
          <c:tx>
            <c:strRef>
              <c:f>'Energy Data'!$IH$104</c:f>
              <c:strCache>
                <c:ptCount val="1"/>
                <c:pt idx="0">
                  <c:v>27-Jan</c:v>
                </c:pt>
              </c:strCache>
            </c:strRef>
          </c:tx>
          <c:spPr>
            <a:ln w="34925" cap="rnd">
              <a:solidFill>
                <a:schemeClr val="accent1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Data'!$IH$105:$IH$200</c:f>
              <c:numCache>
                <c:formatCode>General</c:formatCode>
                <c:ptCount val="96"/>
                <c:pt idx="0">
                  <c:v>2870.1</c:v>
                </c:pt>
                <c:pt idx="1">
                  <c:v>2859.3</c:v>
                </c:pt>
                <c:pt idx="2">
                  <c:v>2833.56</c:v>
                </c:pt>
                <c:pt idx="3">
                  <c:v>2787.48</c:v>
                </c:pt>
                <c:pt idx="4">
                  <c:v>2755.8</c:v>
                </c:pt>
                <c:pt idx="5">
                  <c:v>2743.02</c:v>
                </c:pt>
                <c:pt idx="6">
                  <c:v>2726.46</c:v>
                </c:pt>
                <c:pt idx="7">
                  <c:v>2687.94</c:v>
                </c:pt>
                <c:pt idx="8">
                  <c:v>2696.58</c:v>
                </c:pt>
                <c:pt idx="9">
                  <c:v>2697.3</c:v>
                </c:pt>
                <c:pt idx="10">
                  <c:v>2689.02</c:v>
                </c:pt>
                <c:pt idx="11">
                  <c:v>2691.36</c:v>
                </c:pt>
                <c:pt idx="12">
                  <c:v>2690.1</c:v>
                </c:pt>
                <c:pt idx="13">
                  <c:v>2681.64</c:v>
                </c:pt>
                <c:pt idx="14">
                  <c:v>2685.06</c:v>
                </c:pt>
                <c:pt idx="15">
                  <c:v>2688.66</c:v>
                </c:pt>
                <c:pt idx="16">
                  <c:v>2679.84</c:v>
                </c:pt>
                <c:pt idx="17">
                  <c:v>2694.24</c:v>
                </c:pt>
                <c:pt idx="18">
                  <c:v>2671.74</c:v>
                </c:pt>
                <c:pt idx="19">
                  <c:v>2695.5</c:v>
                </c:pt>
                <c:pt idx="20">
                  <c:v>2696.22</c:v>
                </c:pt>
                <c:pt idx="21">
                  <c:v>2756.16</c:v>
                </c:pt>
                <c:pt idx="22">
                  <c:v>2841.12</c:v>
                </c:pt>
                <c:pt idx="23">
                  <c:v>2908.98</c:v>
                </c:pt>
                <c:pt idx="24">
                  <c:v>2953.44</c:v>
                </c:pt>
                <c:pt idx="25">
                  <c:v>3192.84</c:v>
                </c:pt>
                <c:pt idx="26">
                  <c:v>3289.14</c:v>
                </c:pt>
                <c:pt idx="27">
                  <c:v>3297.96</c:v>
                </c:pt>
                <c:pt idx="28">
                  <c:v>3334.68</c:v>
                </c:pt>
                <c:pt idx="29">
                  <c:v>3379.68</c:v>
                </c:pt>
                <c:pt idx="30">
                  <c:v>3386.52</c:v>
                </c:pt>
                <c:pt idx="31">
                  <c:v>3419.8199999999997</c:v>
                </c:pt>
                <c:pt idx="32">
                  <c:v>3460.14</c:v>
                </c:pt>
                <c:pt idx="33">
                  <c:v>3532.3199999999997</c:v>
                </c:pt>
                <c:pt idx="34">
                  <c:v>3605.04</c:v>
                </c:pt>
                <c:pt idx="35">
                  <c:v>3677.58</c:v>
                </c:pt>
                <c:pt idx="36">
                  <c:v>3724.9199999999996</c:v>
                </c:pt>
                <c:pt idx="37">
                  <c:v>3786.6599999999994</c:v>
                </c:pt>
                <c:pt idx="38">
                  <c:v>3836.16</c:v>
                </c:pt>
                <c:pt idx="39">
                  <c:v>3852.1800000000003</c:v>
                </c:pt>
                <c:pt idx="40">
                  <c:v>3862.2600000000007</c:v>
                </c:pt>
                <c:pt idx="41">
                  <c:v>3906.3599999999997</c:v>
                </c:pt>
                <c:pt idx="42">
                  <c:v>3927.96</c:v>
                </c:pt>
                <c:pt idx="43">
                  <c:v>3957.6600000000003</c:v>
                </c:pt>
                <c:pt idx="44">
                  <c:v>3972.96</c:v>
                </c:pt>
                <c:pt idx="45">
                  <c:v>3969.9</c:v>
                </c:pt>
                <c:pt idx="46">
                  <c:v>3991.32</c:v>
                </c:pt>
                <c:pt idx="47">
                  <c:v>3999.42</c:v>
                </c:pt>
                <c:pt idx="48">
                  <c:v>4030.56</c:v>
                </c:pt>
                <c:pt idx="49">
                  <c:v>4001.04</c:v>
                </c:pt>
                <c:pt idx="50">
                  <c:v>3995.8200000000006</c:v>
                </c:pt>
                <c:pt idx="51">
                  <c:v>3964.8600000000006</c:v>
                </c:pt>
                <c:pt idx="52">
                  <c:v>3940.7400000000002</c:v>
                </c:pt>
                <c:pt idx="53">
                  <c:v>3980.3400000000006</c:v>
                </c:pt>
                <c:pt idx="54">
                  <c:v>3999.0599999999995</c:v>
                </c:pt>
                <c:pt idx="55">
                  <c:v>4030.0199999999995</c:v>
                </c:pt>
                <c:pt idx="56">
                  <c:v>3979.26</c:v>
                </c:pt>
                <c:pt idx="57">
                  <c:v>3951.9</c:v>
                </c:pt>
                <c:pt idx="58">
                  <c:v>3969.0000000000005</c:v>
                </c:pt>
                <c:pt idx="59">
                  <c:v>3961.8</c:v>
                </c:pt>
                <c:pt idx="60">
                  <c:v>3958.92</c:v>
                </c:pt>
                <c:pt idx="61">
                  <c:v>3922.74</c:v>
                </c:pt>
                <c:pt idx="62">
                  <c:v>3935.3400000000006</c:v>
                </c:pt>
                <c:pt idx="63">
                  <c:v>3876.8399999999997</c:v>
                </c:pt>
                <c:pt idx="64">
                  <c:v>3870</c:v>
                </c:pt>
                <c:pt idx="65">
                  <c:v>3879.36</c:v>
                </c:pt>
                <c:pt idx="66">
                  <c:v>3846.6000000000004</c:v>
                </c:pt>
                <c:pt idx="67">
                  <c:v>3793.8599999999997</c:v>
                </c:pt>
                <c:pt idx="68">
                  <c:v>3738.4200000000005</c:v>
                </c:pt>
                <c:pt idx="69">
                  <c:v>3656.8800000000006</c:v>
                </c:pt>
                <c:pt idx="70">
                  <c:v>3582.7199999999993</c:v>
                </c:pt>
                <c:pt idx="71">
                  <c:v>3535.2</c:v>
                </c:pt>
                <c:pt idx="72">
                  <c:v>3512.7</c:v>
                </c:pt>
                <c:pt idx="73">
                  <c:v>3452.4</c:v>
                </c:pt>
                <c:pt idx="74">
                  <c:v>3407.94</c:v>
                </c:pt>
                <c:pt idx="75">
                  <c:v>3383.82</c:v>
                </c:pt>
                <c:pt idx="76">
                  <c:v>3353.4</c:v>
                </c:pt>
                <c:pt idx="77">
                  <c:v>3307.68</c:v>
                </c:pt>
                <c:pt idx="78">
                  <c:v>3260.16</c:v>
                </c:pt>
                <c:pt idx="79">
                  <c:v>3241.44</c:v>
                </c:pt>
                <c:pt idx="80">
                  <c:v>3208.32</c:v>
                </c:pt>
                <c:pt idx="81">
                  <c:v>3189.24</c:v>
                </c:pt>
                <c:pt idx="82">
                  <c:v>3177.36</c:v>
                </c:pt>
                <c:pt idx="83">
                  <c:v>3138.3</c:v>
                </c:pt>
                <c:pt idx="84">
                  <c:v>3117.78</c:v>
                </c:pt>
                <c:pt idx="85">
                  <c:v>3055.5</c:v>
                </c:pt>
                <c:pt idx="86">
                  <c:v>3027.24</c:v>
                </c:pt>
                <c:pt idx="87">
                  <c:v>3019.86</c:v>
                </c:pt>
                <c:pt idx="88">
                  <c:v>2973.96</c:v>
                </c:pt>
                <c:pt idx="89">
                  <c:v>2903.4</c:v>
                </c:pt>
                <c:pt idx="90">
                  <c:v>2899.98</c:v>
                </c:pt>
                <c:pt idx="91">
                  <c:v>2865.6</c:v>
                </c:pt>
                <c:pt idx="92">
                  <c:v>2844.36</c:v>
                </c:pt>
                <c:pt idx="93">
                  <c:v>2811.42</c:v>
                </c:pt>
                <c:pt idx="94">
                  <c:v>2794.68</c:v>
                </c:pt>
                <c:pt idx="95">
                  <c:v>2779.38</c:v>
                </c:pt>
              </c:numCache>
            </c:numRef>
          </c:val>
          <c:smooth val="0"/>
        </c:ser>
        <c:ser>
          <c:idx val="241"/>
          <c:order val="239"/>
          <c:tx>
            <c:strRef>
              <c:f>'Energy Data'!$II$104</c:f>
              <c:strCache>
                <c:ptCount val="1"/>
                <c:pt idx="0">
                  <c:v>28-Jan</c:v>
                </c:pt>
              </c:strCache>
            </c:strRef>
          </c:tx>
          <c:spPr>
            <a:ln w="34925" cap="rnd">
              <a:solidFill>
                <a:schemeClr val="accent2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Data'!$II$105:$II$200</c:f>
              <c:numCache>
                <c:formatCode>General</c:formatCode>
                <c:ptCount val="96"/>
                <c:pt idx="0">
                  <c:v>2769.12</c:v>
                </c:pt>
                <c:pt idx="1">
                  <c:v>2735.64</c:v>
                </c:pt>
                <c:pt idx="2">
                  <c:v>2715.66</c:v>
                </c:pt>
                <c:pt idx="3">
                  <c:v>2706.84</c:v>
                </c:pt>
                <c:pt idx="4">
                  <c:v>2665.44</c:v>
                </c:pt>
                <c:pt idx="5">
                  <c:v>2672.28</c:v>
                </c:pt>
                <c:pt idx="6">
                  <c:v>2658.6</c:v>
                </c:pt>
                <c:pt idx="7">
                  <c:v>2645.46</c:v>
                </c:pt>
                <c:pt idx="8">
                  <c:v>2622.78</c:v>
                </c:pt>
                <c:pt idx="9">
                  <c:v>2624.76</c:v>
                </c:pt>
                <c:pt idx="10">
                  <c:v>2623.32</c:v>
                </c:pt>
                <c:pt idx="11">
                  <c:v>2615.94</c:v>
                </c:pt>
                <c:pt idx="12">
                  <c:v>2607.66</c:v>
                </c:pt>
                <c:pt idx="13">
                  <c:v>2601.7199999999998</c:v>
                </c:pt>
                <c:pt idx="14">
                  <c:v>2623.32</c:v>
                </c:pt>
                <c:pt idx="15">
                  <c:v>2610</c:v>
                </c:pt>
                <c:pt idx="16">
                  <c:v>2594.34</c:v>
                </c:pt>
                <c:pt idx="17">
                  <c:v>2578.6799999999998</c:v>
                </c:pt>
                <c:pt idx="18">
                  <c:v>2600.46</c:v>
                </c:pt>
                <c:pt idx="19">
                  <c:v>2603.6999999999998</c:v>
                </c:pt>
                <c:pt idx="20">
                  <c:v>2596.14</c:v>
                </c:pt>
                <c:pt idx="21">
                  <c:v>2610.36</c:v>
                </c:pt>
                <c:pt idx="22">
                  <c:v>2632.68</c:v>
                </c:pt>
                <c:pt idx="23">
                  <c:v>2659.86</c:v>
                </c:pt>
                <c:pt idx="24">
                  <c:v>2671.92</c:v>
                </c:pt>
                <c:pt idx="25">
                  <c:v>2718</c:v>
                </c:pt>
                <c:pt idx="26">
                  <c:v>2738.34</c:v>
                </c:pt>
                <c:pt idx="27">
                  <c:v>2735.28</c:v>
                </c:pt>
                <c:pt idx="28">
                  <c:v>2762.82</c:v>
                </c:pt>
                <c:pt idx="29">
                  <c:v>2814.84</c:v>
                </c:pt>
                <c:pt idx="30">
                  <c:v>2798.64</c:v>
                </c:pt>
                <c:pt idx="31">
                  <c:v>2798.1</c:v>
                </c:pt>
                <c:pt idx="32">
                  <c:v>2790.18</c:v>
                </c:pt>
                <c:pt idx="33">
                  <c:v>2919.78</c:v>
                </c:pt>
                <c:pt idx="34">
                  <c:v>2932.56</c:v>
                </c:pt>
                <c:pt idx="35">
                  <c:v>2952.72</c:v>
                </c:pt>
                <c:pt idx="36">
                  <c:v>3003.12</c:v>
                </c:pt>
                <c:pt idx="37">
                  <c:v>3013.56</c:v>
                </c:pt>
                <c:pt idx="38">
                  <c:v>3034.98</c:v>
                </c:pt>
                <c:pt idx="39">
                  <c:v>3043.62</c:v>
                </c:pt>
                <c:pt idx="40">
                  <c:v>3054.24</c:v>
                </c:pt>
                <c:pt idx="41">
                  <c:v>3058.38</c:v>
                </c:pt>
                <c:pt idx="42">
                  <c:v>2980.44</c:v>
                </c:pt>
                <c:pt idx="43">
                  <c:v>2983.14</c:v>
                </c:pt>
                <c:pt idx="44">
                  <c:v>3079.62</c:v>
                </c:pt>
                <c:pt idx="45">
                  <c:v>3145.68</c:v>
                </c:pt>
                <c:pt idx="46">
                  <c:v>3174.12</c:v>
                </c:pt>
                <c:pt idx="47">
                  <c:v>3160.26</c:v>
                </c:pt>
                <c:pt idx="48">
                  <c:v>3200.58</c:v>
                </c:pt>
                <c:pt idx="49">
                  <c:v>3218.94</c:v>
                </c:pt>
                <c:pt idx="50">
                  <c:v>3207.6</c:v>
                </c:pt>
                <c:pt idx="51">
                  <c:v>3227.4</c:v>
                </c:pt>
                <c:pt idx="52">
                  <c:v>3258.72</c:v>
                </c:pt>
                <c:pt idx="53">
                  <c:v>3238.02</c:v>
                </c:pt>
                <c:pt idx="54">
                  <c:v>3215.88</c:v>
                </c:pt>
                <c:pt idx="55">
                  <c:v>3193.74</c:v>
                </c:pt>
                <c:pt idx="56">
                  <c:v>3195</c:v>
                </c:pt>
                <c:pt idx="57">
                  <c:v>3217.5</c:v>
                </c:pt>
                <c:pt idx="58">
                  <c:v>3185.64</c:v>
                </c:pt>
                <c:pt idx="59">
                  <c:v>3215.16</c:v>
                </c:pt>
                <c:pt idx="60">
                  <c:v>3207.78</c:v>
                </c:pt>
                <c:pt idx="61">
                  <c:v>3164.58</c:v>
                </c:pt>
                <c:pt idx="62">
                  <c:v>3137.94</c:v>
                </c:pt>
                <c:pt idx="63">
                  <c:v>3121.56</c:v>
                </c:pt>
                <c:pt idx="64">
                  <c:v>3144.24</c:v>
                </c:pt>
                <c:pt idx="65">
                  <c:v>3130.2</c:v>
                </c:pt>
                <c:pt idx="66">
                  <c:v>3121.56</c:v>
                </c:pt>
                <c:pt idx="67">
                  <c:v>3115.98</c:v>
                </c:pt>
                <c:pt idx="68">
                  <c:v>3106.98</c:v>
                </c:pt>
                <c:pt idx="69">
                  <c:v>3076.38</c:v>
                </c:pt>
                <c:pt idx="70">
                  <c:v>3053.88</c:v>
                </c:pt>
                <c:pt idx="71">
                  <c:v>3056.94</c:v>
                </c:pt>
                <c:pt idx="72">
                  <c:v>3079.44</c:v>
                </c:pt>
                <c:pt idx="73">
                  <c:v>3098.7</c:v>
                </c:pt>
                <c:pt idx="74">
                  <c:v>3083.76</c:v>
                </c:pt>
                <c:pt idx="75">
                  <c:v>3096.54</c:v>
                </c:pt>
                <c:pt idx="76">
                  <c:v>3084.66</c:v>
                </c:pt>
                <c:pt idx="77">
                  <c:v>3070.26</c:v>
                </c:pt>
                <c:pt idx="78">
                  <c:v>3059.82</c:v>
                </c:pt>
                <c:pt idx="79">
                  <c:v>3035.7</c:v>
                </c:pt>
                <c:pt idx="80">
                  <c:v>3028.32</c:v>
                </c:pt>
                <c:pt idx="81">
                  <c:v>3022.2</c:v>
                </c:pt>
                <c:pt idx="82">
                  <c:v>2997.54</c:v>
                </c:pt>
                <c:pt idx="83">
                  <c:v>2974.14</c:v>
                </c:pt>
                <c:pt idx="84">
                  <c:v>2966.22</c:v>
                </c:pt>
                <c:pt idx="85">
                  <c:v>2954.52</c:v>
                </c:pt>
                <c:pt idx="86">
                  <c:v>2939.22</c:v>
                </c:pt>
                <c:pt idx="87">
                  <c:v>2918.88</c:v>
                </c:pt>
                <c:pt idx="88">
                  <c:v>2896.92</c:v>
                </c:pt>
                <c:pt idx="89">
                  <c:v>2873.34</c:v>
                </c:pt>
                <c:pt idx="90">
                  <c:v>2846.34</c:v>
                </c:pt>
                <c:pt idx="91">
                  <c:v>2819.88</c:v>
                </c:pt>
                <c:pt idx="92">
                  <c:v>2815.56</c:v>
                </c:pt>
                <c:pt idx="93">
                  <c:v>2796.12</c:v>
                </c:pt>
                <c:pt idx="94">
                  <c:v>2797.92</c:v>
                </c:pt>
                <c:pt idx="95">
                  <c:v>2793.78</c:v>
                </c:pt>
              </c:numCache>
            </c:numRef>
          </c:val>
          <c:smooth val="0"/>
        </c:ser>
        <c:ser>
          <c:idx val="242"/>
          <c:order val="240"/>
          <c:tx>
            <c:strRef>
              <c:f>'Energy Data'!$IJ$104</c:f>
              <c:strCache>
                <c:ptCount val="1"/>
                <c:pt idx="0">
                  <c:v>1/29/2017</c:v>
                </c:pt>
              </c:strCache>
            </c:strRef>
          </c:tx>
          <c:spPr>
            <a:ln w="34925" cap="rnd">
              <a:solidFill>
                <a:schemeClr val="accent3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Data'!$IJ$105:$IJ$200</c:f>
              <c:numCache>
                <c:formatCode>General</c:formatCode>
                <c:ptCount val="96"/>
                <c:pt idx="0">
                  <c:v>2776.86</c:v>
                </c:pt>
                <c:pt idx="1">
                  <c:v>2771.28</c:v>
                </c:pt>
                <c:pt idx="2">
                  <c:v>2757.96</c:v>
                </c:pt>
                <c:pt idx="3">
                  <c:v>2751.66</c:v>
                </c:pt>
                <c:pt idx="4">
                  <c:v>2728.26</c:v>
                </c:pt>
                <c:pt idx="5">
                  <c:v>2702.16</c:v>
                </c:pt>
                <c:pt idx="6">
                  <c:v>2703.24</c:v>
                </c:pt>
                <c:pt idx="7">
                  <c:v>2694.06</c:v>
                </c:pt>
                <c:pt idx="8">
                  <c:v>2678.94</c:v>
                </c:pt>
                <c:pt idx="9">
                  <c:v>2668.32</c:v>
                </c:pt>
                <c:pt idx="10">
                  <c:v>2658.42</c:v>
                </c:pt>
                <c:pt idx="11">
                  <c:v>2645.1</c:v>
                </c:pt>
                <c:pt idx="12">
                  <c:v>2641.5</c:v>
                </c:pt>
                <c:pt idx="13">
                  <c:v>2639.52</c:v>
                </c:pt>
                <c:pt idx="14">
                  <c:v>2645.46</c:v>
                </c:pt>
                <c:pt idx="15">
                  <c:v>2623.86</c:v>
                </c:pt>
                <c:pt idx="16">
                  <c:v>2597.4</c:v>
                </c:pt>
                <c:pt idx="17">
                  <c:v>2594.6999999999998</c:v>
                </c:pt>
                <c:pt idx="18">
                  <c:v>2575.98</c:v>
                </c:pt>
                <c:pt idx="19">
                  <c:v>2588.04</c:v>
                </c:pt>
                <c:pt idx="20">
                  <c:v>2573.8200000000002</c:v>
                </c:pt>
                <c:pt idx="21">
                  <c:v>2595.42</c:v>
                </c:pt>
                <c:pt idx="22">
                  <c:v>2606.58</c:v>
                </c:pt>
                <c:pt idx="23">
                  <c:v>2634.48</c:v>
                </c:pt>
                <c:pt idx="24">
                  <c:v>2656.98</c:v>
                </c:pt>
                <c:pt idx="25">
                  <c:v>2721.42</c:v>
                </c:pt>
                <c:pt idx="26">
                  <c:v>2737.44</c:v>
                </c:pt>
                <c:pt idx="27">
                  <c:v>2706.84</c:v>
                </c:pt>
                <c:pt idx="28">
                  <c:v>2714.76</c:v>
                </c:pt>
                <c:pt idx="29">
                  <c:v>2741.94</c:v>
                </c:pt>
                <c:pt idx="30">
                  <c:v>2740.68</c:v>
                </c:pt>
                <c:pt idx="31">
                  <c:v>2694.24</c:v>
                </c:pt>
                <c:pt idx="32">
                  <c:v>2672.1</c:v>
                </c:pt>
                <c:pt idx="33">
                  <c:v>2673.9</c:v>
                </c:pt>
                <c:pt idx="34">
                  <c:v>2692.62</c:v>
                </c:pt>
                <c:pt idx="35">
                  <c:v>2694.78</c:v>
                </c:pt>
                <c:pt idx="36">
                  <c:v>2717.46</c:v>
                </c:pt>
                <c:pt idx="37">
                  <c:v>2727.9</c:v>
                </c:pt>
                <c:pt idx="38">
                  <c:v>2751.66</c:v>
                </c:pt>
                <c:pt idx="39">
                  <c:v>2749.14</c:v>
                </c:pt>
                <c:pt idx="40">
                  <c:v>2768.4</c:v>
                </c:pt>
                <c:pt idx="41">
                  <c:v>2753.46</c:v>
                </c:pt>
                <c:pt idx="42">
                  <c:v>2757.78</c:v>
                </c:pt>
                <c:pt idx="43">
                  <c:v>2772.72</c:v>
                </c:pt>
                <c:pt idx="44">
                  <c:v>2785.86</c:v>
                </c:pt>
                <c:pt idx="45">
                  <c:v>2808.54</c:v>
                </c:pt>
                <c:pt idx="46">
                  <c:v>2796.84</c:v>
                </c:pt>
                <c:pt idx="47">
                  <c:v>2792.16</c:v>
                </c:pt>
                <c:pt idx="48">
                  <c:v>2832.48</c:v>
                </c:pt>
                <c:pt idx="49">
                  <c:v>2846.88</c:v>
                </c:pt>
                <c:pt idx="50">
                  <c:v>2845.08</c:v>
                </c:pt>
                <c:pt idx="51">
                  <c:v>2843.28</c:v>
                </c:pt>
                <c:pt idx="52">
                  <c:v>2842.38</c:v>
                </c:pt>
                <c:pt idx="53">
                  <c:v>2860.2</c:v>
                </c:pt>
                <c:pt idx="54">
                  <c:v>2889.72</c:v>
                </c:pt>
                <c:pt idx="55">
                  <c:v>2876.58</c:v>
                </c:pt>
                <c:pt idx="56">
                  <c:v>2890.62</c:v>
                </c:pt>
                <c:pt idx="57">
                  <c:v>2886.3</c:v>
                </c:pt>
                <c:pt idx="58">
                  <c:v>2854.26</c:v>
                </c:pt>
                <c:pt idx="59">
                  <c:v>2886.3</c:v>
                </c:pt>
                <c:pt idx="60">
                  <c:v>2887.02</c:v>
                </c:pt>
                <c:pt idx="61">
                  <c:v>2904.66</c:v>
                </c:pt>
                <c:pt idx="62">
                  <c:v>2889.72</c:v>
                </c:pt>
                <c:pt idx="63">
                  <c:v>2889.54</c:v>
                </c:pt>
                <c:pt idx="64">
                  <c:v>2863.8</c:v>
                </c:pt>
                <c:pt idx="65">
                  <c:v>2869.56</c:v>
                </c:pt>
                <c:pt idx="66">
                  <c:v>2861.1</c:v>
                </c:pt>
                <c:pt idx="67">
                  <c:v>2853.36</c:v>
                </c:pt>
                <c:pt idx="68">
                  <c:v>2875.14</c:v>
                </c:pt>
                <c:pt idx="69">
                  <c:v>2841.66</c:v>
                </c:pt>
                <c:pt idx="70">
                  <c:v>2830.68</c:v>
                </c:pt>
                <c:pt idx="71">
                  <c:v>2865.06</c:v>
                </c:pt>
                <c:pt idx="72">
                  <c:v>2890.08</c:v>
                </c:pt>
                <c:pt idx="73">
                  <c:v>2864.52</c:v>
                </c:pt>
                <c:pt idx="74">
                  <c:v>2891.88</c:v>
                </c:pt>
                <c:pt idx="75">
                  <c:v>2904.66</c:v>
                </c:pt>
                <c:pt idx="76">
                  <c:v>2924.82</c:v>
                </c:pt>
                <c:pt idx="77">
                  <c:v>2924.28</c:v>
                </c:pt>
                <c:pt idx="78">
                  <c:v>2919.6</c:v>
                </c:pt>
                <c:pt idx="79">
                  <c:v>2900.16</c:v>
                </c:pt>
                <c:pt idx="80">
                  <c:v>2881.26</c:v>
                </c:pt>
                <c:pt idx="81">
                  <c:v>2857.14</c:v>
                </c:pt>
                <c:pt idx="82">
                  <c:v>2853.18</c:v>
                </c:pt>
                <c:pt idx="83">
                  <c:v>2826.54</c:v>
                </c:pt>
                <c:pt idx="84">
                  <c:v>2796.12</c:v>
                </c:pt>
                <c:pt idx="85">
                  <c:v>2775.06</c:v>
                </c:pt>
                <c:pt idx="86">
                  <c:v>2738.16</c:v>
                </c:pt>
                <c:pt idx="87">
                  <c:v>2713.14</c:v>
                </c:pt>
                <c:pt idx="88">
                  <c:v>2697.66</c:v>
                </c:pt>
                <c:pt idx="89">
                  <c:v>2654.46</c:v>
                </c:pt>
                <c:pt idx="90">
                  <c:v>2642.76</c:v>
                </c:pt>
                <c:pt idx="91">
                  <c:v>2655</c:v>
                </c:pt>
                <c:pt idx="92">
                  <c:v>2635.74</c:v>
                </c:pt>
                <c:pt idx="93">
                  <c:v>2616.48</c:v>
                </c:pt>
                <c:pt idx="94">
                  <c:v>2625.66</c:v>
                </c:pt>
                <c:pt idx="95">
                  <c:v>2592.7199999999998</c:v>
                </c:pt>
              </c:numCache>
            </c:numRef>
          </c:val>
          <c:smooth val="0"/>
        </c:ser>
        <c:ser>
          <c:idx val="243"/>
          <c:order val="241"/>
          <c:tx>
            <c:strRef>
              <c:f>'Energy Data'!$IK$104</c:f>
              <c:strCache>
                <c:ptCount val="1"/>
                <c:pt idx="0">
                  <c:v>1/30/2017</c:v>
                </c:pt>
              </c:strCache>
            </c:strRef>
          </c:tx>
          <c:spPr>
            <a:ln w="34925" cap="rnd">
              <a:solidFill>
                <a:schemeClr val="accent4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Data'!$IK$105:$IK$200</c:f>
              <c:numCache>
                <c:formatCode>General</c:formatCode>
                <c:ptCount val="96"/>
                <c:pt idx="0">
                  <c:v>2584.2600000000002</c:v>
                </c:pt>
                <c:pt idx="1">
                  <c:v>2579.94</c:v>
                </c:pt>
                <c:pt idx="2">
                  <c:v>2566.08</c:v>
                </c:pt>
                <c:pt idx="3">
                  <c:v>2552.58</c:v>
                </c:pt>
                <c:pt idx="4">
                  <c:v>2505.42</c:v>
                </c:pt>
                <c:pt idx="5">
                  <c:v>2506.6799999999998</c:v>
                </c:pt>
                <c:pt idx="6">
                  <c:v>2492.2800000000002</c:v>
                </c:pt>
                <c:pt idx="7">
                  <c:v>2478.7800000000002</c:v>
                </c:pt>
                <c:pt idx="8">
                  <c:v>2481.48</c:v>
                </c:pt>
                <c:pt idx="9">
                  <c:v>2474.64</c:v>
                </c:pt>
                <c:pt idx="10">
                  <c:v>2458.44</c:v>
                </c:pt>
                <c:pt idx="11">
                  <c:v>2460.2399999999998</c:v>
                </c:pt>
                <c:pt idx="12">
                  <c:v>2458.62</c:v>
                </c:pt>
                <c:pt idx="13">
                  <c:v>2476.44</c:v>
                </c:pt>
                <c:pt idx="14">
                  <c:v>2491.1999999999998</c:v>
                </c:pt>
                <c:pt idx="15">
                  <c:v>2493.54</c:v>
                </c:pt>
                <c:pt idx="16">
                  <c:v>2474.64</c:v>
                </c:pt>
                <c:pt idx="17">
                  <c:v>2483.64</c:v>
                </c:pt>
                <c:pt idx="18">
                  <c:v>2508.3000000000002</c:v>
                </c:pt>
                <c:pt idx="19">
                  <c:v>2515.14</c:v>
                </c:pt>
                <c:pt idx="20">
                  <c:v>2526.84</c:v>
                </c:pt>
                <c:pt idx="21">
                  <c:v>2560.5</c:v>
                </c:pt>
                <c:pt idx="22">
                  <c:v>2635.38</c:v>
                </c:pt>
                <c:pt idx="23">
                  <c:v>2680.2</c:v>
                </c:pt>
                <c:pt idx="24">
                  <c:v>2743.74</c:v>
                </c:pt>
                <c:pt idx="25">
                  <c:v>2925.72</c:v>
                </c:pt>
                <c:pt idx="26">
                  <c:v>3070.44</c:v>
                </c:pt>
                <c:pt idx="27">
                  <c:v>3079.26</c:v>
                </c:pt>
                <c:pt idx="28">
                  <c:v>3109.68</c:v>
                </c:pt>
                <c:pt idx="29">
                  <c:v>3129.3</c:v>
                </c:pt>
                <c:pt idx="30">
                  <c:v>3171.42</c:v>
                </c:pt>
                <c:pt idx="31">
                  <c:v>3206.88</c:v>
                </c:pt>
                <c:pt idx="32">
                  <c:v>3269.7</c:v>
                </c:pt>
                <c:pt idx="33">
                  <c:v>3342.96</c:v>
                </c:pt>
                <c:pt idx="34">
                  <c:v>3404.88</c:v>
                </c:pt>
                <c:pt idx="35">
                  <c:v>3455.1</c:v>
                </c:pt>
                <c:pt idx="36">
                  <c:v>3484.8</c:v>
                </c:pt>
                <c:pt idx="37">
                  <c:v>3515.04</c:v>
                </c:pt>
                <c:pt idx="38">
                  <c:v>3546.54</c:v>
                </c:pt>
                <c:pt idx="39">
                  <c:v>3592.44</c:v>
                </c:pt>
                <c:pt idx="40">
                  <c:v>3621.96</c:v>
                </c:pt>
                <c:pt idx="41">
                  <c:v>3640.68</c:v>
                </c:pt>
                <c:pt idx="42">
                  <c:v>3656.7000000000003</c:v>
                </c:pt>
                <c:pt idx="43">
                  <c:v>3667.3199999999997</c:v>
                </c:pt>
                <c:pt idx="44">
                  <c:v>3682.0800000000004</c:v>
                </c:pt>
                <c:pt idx="45">
                  <c:v>3706.92</c:v>
                </c:pt>
                <c:pt idx="46">
                  <c:v>3707.4600000000005</c:v>
                </c:pt>
                <c:pt idx="47">
                  <c:v>3718.8000000000006</c:v>
                </c:pt>
                <c:pt idx="48">
                  <c:v>3740.76</c:v>
                </c:pt>
                <c:pt idx="49">
                  <c:v>3728.16</c:v>
                </c:pt>
                <c:pt idx="50">
                  <c:v>3752.64</c:v>
                </c:pt>
                <c:pt idx="51">
                  <c:v>3791.16</c:v>
                </c:pt>
                <c:pt idx="52">
                  <c:v>3755.52</c:v>
                </c:pt>
                <c:pt idx="53">
                  <c:v>3772.0800000000004</c:v>
                </c:pt>
                <c:pt idx="54">
                  <c:v>3768.66</c:v>
                </c:pt>
                <c:pt idx="55">
                  <c:v>3804.12</c:v>
                </c:pt>
                <c:pt idx="56">
                  <c:v>3800.6999999999994</c:v>
                </c:pt>
                <c:pt idx="57">
                  <c:v>3801.06</c:v>
                </c:pt>
                <c:pt idx="58">
                  <c:v>3776.2200000000003</c:v>
                </c:pt>
                <c:pt idx="59">
                  <c:v>3799.62</c:v>
                </c:pt>
                <c:pt idx="60">
                  <c:v>3774.9600000000005</c:v>
                </c:pt>
                <c:pt idx="61">
                  <c:v>3738.9599999999996</c:v>
                </c:pt>
                <c:pt idx="62">
                  <c:v>3739.14</c:v>
                </c:pt>
                <c:pt idx="63">
                  <c:v>3740.3999999999996</c:v>
                </c:pt>
                <c:pt idx="64">
                  <c:v>3738.4200000000005</c:v>
                </c:pt>
                <c:pt idx="65">
                  <c:v>3710.8799999999997</c:v>
                </c:pt>
                <c:pt idx="66">
                  <c:v>3688.3799999999997</c:v>
                </c:pt>
                <c:pt idx="67">
                  <c:v>3614.7600000000007</c:v>
                </c:pt>
                <c:pt idx="68">
                  <c:v>3564.9</c:v>
                </c:pt>
                <c:pt idx="69">
                  <c:v>3480.2999999999997</c:v>
                </c:pt>
                <c:pt idx="70">
                  <c:v>3451.86</c:v>
                </c:pt>
                <c:pt idx="71">
                  <c:v>3397.86</c:v>
                </c:pt>
                <c:pt idx="72">
                  <c:v>3466.62</c:v>
                </c:pt>
                <c:pt idx="73">
                  <c:v>3551.2200000000003</c:v>
                </c:pt>
                <c:pt idx="74">
                  <c:v>3459.78</c:v>
                </c:pt>
                <c:pt idx="75">
                  <c:v>3401.82</c:v>
                </c:pt>
                <c:pt idx="76">
                  <c:v>3345.48</c:v>
                </c:pt>
                <c:pt idx="77">
                  <c:v>3251.16</c:v>
                </c:pt>
                <c:pt idx="78">
                  <c:v>3190.32</c:v>
                </c:pt>
                <c:pt idx="79">
                  <c:v>3165.84</c:v>
                </c:pt>
                <c:pt idx="80">
                  <c:v>3140.28</c:v>
                </c:pt>
                <c:pt idx="81">
                  <c:v>3096.9</c:v>
                </c:pt>
                <c:pt idx="82">
                  <c:v>3074.58</c:v>
                </c:pt>
                <c:pt idx="83">
                  <c:v>3050.82</c:v>
                </c:pt>
                <c:pt idx="84">
                  <c:v>3027.78</c:v>
                </c:pt>
                <c:pt idx="85">
                  <c:v>2984.22</c:v>
                </c:pt>
                <c:pt idx="86">
                  <c:v>2933.46</c:v>
                </c:pt>
                <c:pt idx="87">
                  <c:v>2905.74</c:v>
                </c:pt>
                <c:pt idx="88">
                  <c:v>2886.66</c:v>
                </c:pt>
                <c:pt idx="89">
                  <c:v>2797.92</c:v>
                </c:pt>
                <c:pt idx="90">
                  <c:v>2775.24</c:v>
                </c:pt>
                <c:pt idx="91">
                  <c:v>2764.98</c:v>
                </c:pt>
                <c:pt idx="92">
                  <c:v>2755.26</c:v>
                </c:pt>
                <c:pt idx="93">
                  <c:v>2730.96</c:v>
                </c:pt>
                <c:pt idx="94">
                  <c:v>2717.28</c:v>
                </c:pt>
                <c:pt idx="95">
                  <c:v>2670.84</c:v>
                </c:pt>
              </c:numCache>
            </c:numRef>
          </c:val>
          <c:smooth val="0"/>
        </c:ser>
        <c:ser>
          <c:idx val="244"/>
          <c:order val="242"/>
          <c:tx>
            <c:strRef>
              <c:f>'Energy Data'!$IL$104</c:f>
              <c:strCache>
                <c:ptCount val="1"/>
                <c:pt idx="0">
                  <c:v>1/31/2017</c:v>
                </c:pt>
              </c:strCache>
            </c:strRef>
          </c:tx>
          <c:spPr>
            <a:ln w="34925" cap="rnd">
              <a:solidFill>
                <a:schemeClr val="accent5">
                  <a:lumMod val="60000"/>
                  <a:lumOff val="4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'Energy Data'!$A$105:$A$200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'Energy Data'!$IL$105:$IL$200</c:f>
              <c:numCache>
                <c:formatCode>General</c:formatCode>
                <c:ptCount val="96"/>
                <c:pt idx="0">
                  <c:v>2639.16</c:v>
                </c:pt>
                <c:pt idx="1">
                  <c:v>2636.28</c:v>
                </c:pt>
                <c:pt idx="2">
                  <c:v>2609.46</c:v>
                </c:pt>
                <c:pt idx="3">
                  <c:v>2607.66</c:v>
                </c:pt>
                <c:pt idx="4">
                  <c:v>2575.08</c:v>
                </c:pt>
                <c:pt idx="5">
                  <c:v>2556</c:v>
                </c:pt>
                <c:pt idx="6">
                  <c:v>2563.38</c:v>
                </c:pt>
                <c:pt idx="7">
                  <c:v>2557.98</c:v>
                </c:pt>
                <c:pt idx="8">
                  <c:v>2534.4</c:v>
                </c:pt>
                <c:pt idx="9">
                  <c:v>2522.52</c:v>
                </c:pt>
                <c:pt idx="10">
                  <c:v>2507.2199999999998</c:v>
                </c:pt>
                <c:pt idx="11">
                  <c:v>2507.7600000000002</c:v>
                </c:pt>
                <c:pt idx="12">
                  <c:v>2507.04</c:v>
                </c:pt>
                <c:pt idx="13">
                  <c:v>2511.36</c:v>
                </c:pt>
                <c:pt idx="14">
                  <c:v>2498.7600000000002</c:v>
                </c:pt>
                <c:pt idx="15">
                  <c:v>2498.7600000000002</c:v>
                </c:pt>
                <c:pt idx="16">
                  <c:v>2509.38</c:v>
                </c:pt>
                <c:pt idx="17">
                  <c:v>2492.2800000000002</c:v>
                </c:pt>
                <c:pt idx="18">
                  <c:v>2501.1</c:v>
                </c:pt>
                <c:pt idx="19">
                  <c:v>2507.2199999999998</c:v>
                </c:pt>
                <c:pt idx="20">
                  <c:v>2526.12</c:v>
                </c:pt>
                <c:pt idx="21">
                  <c:v>2603.6999999999998</c:v>
                </c:pt>
                <c:pt idx="22">
                  <c:v>2659.5</c:v>
                </c:pt>
                <c:pt idx="23">
                  <c:v>2706.12</c:v>
                </c:pt>
                <c:pt idx="24">
                  <c:v>2768.58</c:v>
                </c:pt>
                <c:pt idx="25">
                  <c:v>2992.68</c:v>
                </c:pt>
                <c:pt idx="26">
                  <c:v>3053.7</c:v>
                </c:pt>
                <c:pt idx="27">
                  <c:v>3043.44</c:v>
                </c:pt>
                <c:pt idx="28">
                  <c:v>3109.68</c:v>
                </c:pt>
                <c:pt idx="29">
                  <c:v>3137.22</c:v>
                </c:pt>
                <c:pt idx="30">
                  <c:v>3156.84</c:v>
                </c:pt>
                <c:pt idx="31">
                  <c:v>3196.8</c:v>
                </c:pt>
                <c:pt idx="32">
                  <c:v>3238.74</c:v>
                </c:pt>
                <c:pt idx="33">
                  <c:v>3279.96</c:v>
                </c:pt>
                <c:pt idx="34">
                  <c:v>3338.28</c:v>
                </c:pt>
                <c:pt idx="35">
                  <c:v>3425.76</c:v>
                </c:pt>
                <c:pt idx="36">
                  <c:v>3469.6800000000003</c:v>
                </c:pt>
                <c:pt idx="37">
                  <c:v>3505.86</c:v>
                </c:pt>
                <c:pt idx="38">
                  <c:v>3557.5199999999995</c:v>
                </c:pt>
                <c:pt idx="39">
                  <c:v>3597.48</c:v>
                </c:pt>
                <c:pt idx="40">
                  <c:v>3593.34</c:v>
                </c:pt>
                <c:pt idx="41">
                  <c:v>3633.4799999999996</c:v>
                </c:pt>
                <c:pt idx="42">
                  <c:v>3670.38</c:v>
                </c:pt>
                <c:pt idx="43">
                  <c:v>3665.1600000000003</c:v>
                </c:pt>
                <c:pt idx="44">
                  <c:v>3701.16</c:v>
                </c:pt>
                <c:pt idx="45">
                  <c:v>3712.68</c:v>
                </c:pt>
                <c:pt idx="46">
                  <c:v>3730.14</c:v>
                </c:pt>
                <c:pt idx="47">
                  <c:v>3772.2600000000007</c:v>
                </c:pt>
                <c:pt idx="48">
                  <c:v>3781.9800000000005</c:v>
                </c:pt>
                <c:pt idx="49">
                  <c:v>3781.8</c:v>
                </c:pt>
                <c:pt idx="50">
                  <c:v>3808.8000000000006</c:v>
                </c:pt>
                <c:pt idx="51">
                  <c:v>3813.84</c:v>
                </c:pt>
                <c:pt idx="52">
                  <c:v>3814.02</c:v>
                </c:pt>
                <c:pt idx="53">
                  <c:v>3831.8399999999997</c:v>
                </c:pt>
                <c:pt idx="54">
                  <c:v>3863.5200000000004</c:v>
                </c:pt>
                <c:pt idx="55">
                  <c:v>3817.0800000000004</c:v>
                </c:pt>
                <c:pt idx="56">
                  <c:v>3823.3799999999997</c:v>
                </c:pt>
                <c:pt idx="57">
                  <c:v>3833.64</c:v>
                </c:pt>
                <c:pt idx="58">
                  <c:v>3832.74</c:v>
                </c:pt>
                <c:pt idx="59">
                  <c:v>3810.0600000000004</c:v>
                </c:pt>
                <c:pt idx="60">
                  <c:v>3807.1800000000003</c:v>
                </c:pt>
                <c:pt idx="61">
                  <c:v>3735.72</c:v>
                </c:pt>
                <c:pt idx="62">
                  <c:v>3763.44</c:v>
                </c:pt>
                <c:pt idx="63">
                  <c:v>3763.98</c:v>
                </c:pt>
                <c:pt idx="64">
                  <c:v>3721.5000000000005</c:v>
                </c:pt>
                <c:pt idx="65">
                  <c:v>3695.58</c:v>
                </c:pt>
                <c:pt idx="66">
                  <c:v>3632.4</c:v>
                </c:pt>
                <c:pt idx="67">
                  <c:v>3580.0199999999995</c:v>
                </c:pt>
                <c:pt idx="68">
                  <c:v>3515.94</c:v>
                </c:pt>
                <c:pt idx="69">
                  <c:v>3450.0600000000004</c:v>
                </c:pt>
                <c:pt idx="70">
                  <c:v>3414.24</c:v>
                </c:pt>
                <c:pt idx="71">
                  <c:v>3413.5200000000004</c:v>
                </c:pt>
                <c:pt idx="72">
                  <c:v>3437.9999999999995</c:v>
                </c:pt>
                <c:pt idx="73">
                  <c:v>3415.86</c:v>
                </c:pt>
                <c:pt idx="74">
                  <c:v>3373.02</c:v>
                </c:pt>
                <c:pt idx="75">
                  <c:v>3344.22</c:v>
                </c:pt>
                <c:pt idx="76">
                  <c:v>3322.44</c:v>
                </c:pt>
                <c:pt idx="77">
                  <c:v>3256.92</c:v>
                </c:pt>
                <c:pt idx="78">
                  <c:v>3202.92</c:v>
                </c:pt>
                <c:pt idx="79">
                  <c:v>3175.38</c:v>
                </c:pt>
                <c:pt idx="80">
                  <c:v>3166.2</c:v>
                </c:pt>
                <c:pt idx="81">
                  <c:v>3131.28</c:v>
                </c:pt>
                <c:pt idx="82">
                  <c:v>3112.2</c:v>
                </c:pt>
                <c:pt idx="83">
                  <c:v>3094.38</c:v>
                </c:pt>
                <c:pt idx="84">
                  <c:v>3062.34</c:v>
                </c:pt>
                <c:pt idx="85">
                  <c:v>2975.58</c:v>
                </c:pt>
                <c:pt idx="86">
                  <c:v>2929.68</c:v>
                </c:pt>
                <c:pt idx="87">
                  <c:v>2904.48</c:v>
                </c:pt>
                <c:pt idx="88">
                  <c:v>2862.36</c:v>
                </c:pt>
                <c:pt idx="89">
                  <c:v>2799.72</c:v>
                </c:pt>
                <c:pt idx="90">
                  <c:v>2771.28</c:v>
                </c:pt>
                <c:pt idx="91">
                  <c:v>2757.06</c:v>
                </c:pt>
                <c:pt idx="92">
                  <c:v>2742.48</c:v>
                </c:pt>
                <c:pt idx="93">
                  <c:v>2707.02</c:v>
                </c:pt>
                <c:pt idx="94">
                  <c:v>2694.06</c:v>
                </c:pt>
                <c:pt idx="95">
                  <c:v>2661.12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02641304"/>
        <c:axId val="402631504"/>
      </c:lineChart>
      <c:catAx>
        <c:axId val="4026413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2631504"/>
        <c:crosses val="autoZero"/>
        <c:auto val="1"/>
        <c:lblAlgn val="ctr"/>
        <c:lblOffset val="100"/>
        <c:tickLblSkip val="4"/>
        <c:tickMarkSkip val="4"/>
        <c:noMultiLvlLbl val="0"/>
      </c:catAx>
      <c:valAx>
        <c:axId val="402631504"/>
        <c:scaling>
          <c:orientation val="minMax"/>
          <c:max val="5000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26413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9.1269129547581374E-2"/>
          <c:y val="0.92696738030779591"/>
          <c:w val="0.81746163484096412"/>
          <c:h val="5.884075159537455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UH</a:t>
            </a:r>
            <a:r>
              <a:rPr lang="en-US" baseline="0"/>
              <a:t> Manoa Power Analysis (Weekends)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815449094779522E-2"/>
          <c:y val="9.1542579439356855E-2"/>
          <c:w val="0.91974352592743924"/>
          <c:h val="0.7047785558189299"/>
        </c:manualLayout>
      </c:layout>
      <c:lineChart>
        <c:grouping val="standard"/>
        <c:varyColors val="0"/>
        <c:ser>
          <c:idx val="0"/>
          <c:order val="0"/>
          <c:tx>
            <c:strRef>
              <c:f>'Weekend Graph'!$B$2</c:f>
              <c:strCache>
                <c:ptCount val="1"/>
                <c:pt idx="0">
                  <c:v>Highest Demand 9/17/2016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'Weekend Graph'!$A$3:$A$98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'Weekend Graph'!$B$3:$B$98</c:f>
              <c:numCache>
                <c:formatCode>General</c:formatCode>
                <c:ptCount val="96"/>
                <c:pt idx="0">
                  <c:v>13029.84</c:v>
                </c:pt>
                <c:pt idx="1">
                  <c:v>13017.6</c:v>
                </c:pt>
                <c:pt idx="2">
                  <c:v>13017.6</c:v>
                </c:pt>
                <c:pt idx="3">
                  <c:v>12886.560000000001</c:v>
                </c:pt>
                <c:pt idx="4">
                  <c:v>12695.760000000002</c:v>
                </c:pt>
                <c:pt idx="5">
                  <c:v>12704.4</c:v>
                </c:pt>
                <c:pt idx="6">
                  <c:v>12669.12</c:v>
                </c:pt>
                <c:pt idx="7">
                  <c:v>12623.76</c:v>
                </c:pt>
                <c:pt idx="8">
                  <c:v>12618.720000000001</c:v>
                </c:pt>
                <c:pt idx="9">
                  <c:v>12588.48</c:v>
                </c:pt>
                <c:pt idx="10">
                  <c:v>12597.12</c:v>
                </c:pt>
                <c:pt idx="11">
                  <c:v>12527.279999999999</c:v>
                </c:pt>
                <c:pt idx="12">
                  <c:v>12567.6</c:v>
                </c:pt>
                <c:pt idx="13">
                  <c:v>12603.599999999999</c:v>
                </c:pt>
                <c:pt idx="14">
                  <c:v>12532.32</c:v>
                </c:pt>
                <c:pt idx="15">
                  <c:v>12444.48</c:v>
                </c:pt>
                <c:pt idx="16">
                  <c:v>12430.8</c:v>
                </c:pt>
                <c:pt idx="17">
                  <c:v>12442.32</c:v>
                </c:pt>
                <c:pt idx="18">
                  <c:v>12457.439999999999</c:v>
                </c:pt>
                <c:pt idx="19">
                  <c:v>12484.08</c:v>
                </c:pt>
                <c:pt idx="20">
                  <c:v>12472.560000000001</c:v>
                </c:pt>
                <c:pt idx="21">
                  <c:v>12594.96</c:v>
                </c:pt>
                <c:pt idx="22">
                  <c:v>12911.04</c:v>
                </c:pt>
                <c:pt idx="23">
                  <c:v>12977.28</c:v>
                </c:pt>
                <c:pt idx="24">
                  <c:v>12931.2</c:v>
                </c:pt>
                <c:pt idx="25">
                  <c:v>13000.32</c:v>
                </c:pt>
                <c:pt idx="26">
                  <c:v>13313.52</c:v>
                </c:pt>
                <c:pt idx="27">
                  <c:v>13331.52</c:v>
                </c:pt>
                <c:pt idx="28">
                  <c:v>13252.32</c:v>
                </c:pt>
                <c:pt idx="29">
                  <c:v>13368.960000000001</c:v>
                </c:pt>
                <c:pt idx="30">
                  <c:v>13626</c:v>
                </c:pt>
                <c:pt idx="31">
                  <c:v>13678.560000000001</c:v>
                </c:pt>
                <c:pt idx="32">
                  <c:v>13695.119999999999</c:v>
                </c:pt>
                <c:pt idx="33">
                  <c:v>13998.24</c:v>
                </c:pt>
                <c:pt idx="34">
                  <c:v>14273.28</c:v>
                </c:pt>
                <c:pt idx="35">
                  <c:v>14477.76</c:v>
                </c:pt>
                <c:pt idx="36">
                  <c:v>14670</c:v>
                </c:pt>
                <c:pt idx="37">
                  <c:v>14839.92</c:v>
                </c:pt>
                <c:pt idx="38">
                  <c:v>14935.68</c:v>
                </c:pt>
                <c:pt idx="39">
                  <c:v>14911.92</c:v>
                </c:pt>
                <c:pt idx="40">
                  <c:v>15096.960000000001</c:v>
                </c:pt>
                <c:pt idx="41">
                  <c:v>14970.96</c:v>
                </c:pt>
                <c:pt idx="42">
                  <c:v>15130.079999999998</c:v>
                </c:pt>
                <c:pt idx="43">
                  <c:v>15304.32</c:v>
                </c:pt>
                <c:pt idx="44">
                  <c:v>15328.08</c:v>
                </c:pt>
                <c:pt idx="45">
                  <c:v>15549.84</c:v>
                </c:pt>
                <c:pt idx="46">
                  <c:v>15472.8</c:v>
                </c:pt>
                <c:pt idx="47">
                  <c:v>15421.68</c:v>
                </c:pt>
                <c:pt idx="48">
                  <c:v>15452.64</c:v>
                </c:pt>
                <c:pt idx="49">
                  <c:v>15390.72</c:v>
                </c:pt>
                <c:pt idx="50">
                  <c:v>15391.439999999999</c:v>
                </c:pt>
                <c:pt idx="51">
                  <c:v>15286.32</c:v>
                </c:pt>
                <c:pt idx="52">
                  <c:v>15166.079999999998</c:v>
                </c:pt>
                <c:pt idx="53">
                  <c:v>15191.279999999999</c:v>
                </c:pt>
                <c:pt idx="54">
                  <c:v>15149.52</c:v>
                </c:pt>
                <c:pt idx="55">
                  <c:v>15094.8</c:v>
                </c:pt>
                <c:pt idx="56">
                  <c:v>15083.279999999999</c:v>
                </c:pt>
                <c:pt idx="57">
                  <c:v>15078.96</c:v>
                </c:pt>
                <c:pt idx="58">
                  <c:v>15045.84</c:v>
                </c:pt>
                <c:pt idx="59">
                  <c:v>15120</c:v>
                </c:pt>
                <c:pt idx="60">
                  <c:v>15089.759999999998</c:v>
                </c:pt>
                <c:pt idx="61">
                  <c:v>15003.36</c:v>
                </c:pt>
                <c:pt idx="62">
                  <c:v>14865.119999999999</c:v>
                </c:pt>
                <c:pt idx="63">
                  <c:v>14843.52</c:v>
                </c:pt>
                <c:pt idx="64">
                  <c:v>14844.24</c:v>
                </c:pt>
                <c:pt idx="65">
                  <c:v>14680.079999999998</c:v>
                </c:pt>
                <c:pt idx="66">
                  <c:v>14561.280000000002</c:v>
                </c:pt>
                <c:pt idx="67">
                  <c:v>14533.92</c:v>
                </c:pt>
                <c:pt idx="68">
                  <c:v>14456.880000000001</c:v>
                </c:pt>
                <c:pt idx="69">
                  <c:v>14381.28</c:v>
                </c:pt>
                <c:pt idx="70">
                  <c:v>14256</c:v>
                </c:pt>
                <c:pt idx="71">
                  <c:v>14218.560000000001</c:v>
                </c:pt>
                <c:pt idx="72">
                  <c:v>14093.999999999998</c:v>
                </c:pt>
                <c:pt idx="73">
                  <c:v>14077.439999999999</c:v>
                </c:pt>
                <c:pt idx="74">
                  <c:v>14146.560000000001</c:v>
                </c:pt>
                <c:pt idx="75">
                  <c:v>14366.16</c:v>
                </c:pt>
                <c:pt idx="76">
                  <c:v>14379.119999999999</c:v>
                </c:pt>
                <c:pt idx="77">
                  <c:v>14392.800000000001</c:v>
                </c:pt>
                <c:pt idx="78">
                  <c:v>14189.04</c:v>
                </c:pt>
                <c:pt idx="79">
                  <c:v>14168.880000000001</c:v>
                </c:pt>
                <c:pt idx="80">
                  <c:v>14186.16</c:v>
                </c:pt>
                <c:pt idx="81">
                  <c:v>14048.64</c:v>
                </c:pt>
                <c:pt idx="82">
                  <c:v>13971.6</c:v>
                </c:pt>
                <c:pt idx="83">
                  <c:v>13962.239999999998</c:v>
                </c:pt>
                <c:pt idx="84">
                  <c:v>13860</c:v>
                </c:pt>
                <c:pt idx="85">
                  <c:v>13723.92</c:v>
                </c:pt>
                <c:pt idx="86">
                  <c:v>12112.56</c:v>
                </c:pt>
                <c:pt idx="87">
                  <c:v>12230.64</c:v>
                </c:pt>
                <c:pt idx="88">
                  <c:v>12075.12</c:v>
                </c:pt>
                <c:pt idx="89">
                  <c:v>11827.44</c:v>
                </c:pt>
                <c:pt idx="90">
                  <c:v>11711.52</c:v>
                </c:pt>
                <c:pt idx="91">
                  <c:v>11602.8</c:v>
                </c:pt>
                <c:pt idx="92">
                  <c:v>11556</c:v>
                </c:pt>
                <c:pt idx="93">
                  <c:v>11458.08</c:v>
                </c:pt>
                <c:pt idx="94">
                  <c:v>11459.52</c:v>
                </c:pt>
                <c:pt idx="95">
                  <c:v>11792.16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'Weekend Graph'!$C$2</c:f>
              <c:strCache>
                <c:ptCount val="1"/>
                <c:pt idx="0">
                  <c:v>Lowest Demand 1/1/2017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'Weekend Graph'!$A$3:$A$98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'Weekend Graph'!$C$3:$C$98</c:f>
              <c:numCache>
                <c:formatCode>General</c:formatCode>
                <c:ptCount val="96"/>
                <c:pt idx="0">
                  <c:v>10075.68</c:v>
                </c:pt>
                <c:pt idx="1">
                  <c:v>9995.76</c:v>
                </c:pt>
                <c:pt idx="2">
                  <c:v>10053.36</c:v>
                </c:pt>
                <c:pt idx="3">
                  <c:v>10013.040000000001</c:v>
                </c:pt>
                <c:pt idx="4">
                  <c:v>9952.56</c:v>
                </c:pt>
                <c:pt idx="5">
                  <c:v>9968.4</c:v>
                </c:pt>
                <c:pt idx="6">
                  <c:v>9987.84</c:v>
                </c:pt>
                <c:pt idx="7">
                  <c:v>9918.7199999999993</c:v>
                </c:pt>
                <c:pt idx="8">
                  <c:v>9900.7199999999993</c:v>
                </c:pt>
                <c:pt idx="9">
                  <c:v>9840.24</c:v>
                </c:pt>
                <c:pt idx="10">
                  <c:v>9870.48</c:v>
                </c:pt>
                <c:pt idx="11">
                  <c:v>8322.24</c:v>
                </c:pt>
                <c:pt idx="12">
                  <c:v>9836.64</c:v>
                </c:pt>
                <c:pt idx="13">
                  <c:v>9863.2800000000007</c:v>
                </c:pt>
                <c:pt idx="14">
                  <c:v>9843.84</c:v>
                </c:pt>
                <c:pt idx="15">
                  <c:v>9874.08</c:v>
                </c:pt>
                <c:pt idx="16">
                  <c:v>9820.08</c:v>
                </c:pt>
                <c:pt idx="17">
                  <c:v>9852.48</c:v>
                </c:pt>
                <c:pt idx="18">
                  <c:v>9867.6</c:v>
                </c:pt>
                <c:pt idx="19">
                  <c:v>9862.56</c:v>
                </c:pt>
                <c:pt idx="20">
                  <c:v>9876.24</c:v>
                </c:pt>
                <c:pt idx="21">
                  <c:v>9894.24</c:v>
                </c:pt>
                <c:pt idx="22">
                  <c:v>10099.44</c:v>
                </c:pt>
                <c:pt idx="23">
                  <c:v>10164.959999999999</c:v>
                </c:pt>
                <c:pt idx="24">
                  <c:v>10195.200000000001</c:v>
                </c:pt>
                <c:pt idx="25">
                  <c:v>10293.84</c:v>
                </c:pt>
                <c:pt idx="26">
                  <c:v>10385.280000000001</c:v>
                </c:pt>
                <c:pt idx="27">
                  <c:v>10280.879999999999</c:v>
                </c:pt>
                <c:pt idx="28">
                  <c:v>10320.48</c:v>
                </c:pt>
                <c:pt idx="29">
                  <c:v>10224.719999999999</c:v>
                </c:pt>
                <c:pt idx="30">
                  <c:v>10324.799999999999</c:v>
                </c:pt>
                <c:pt idx="31">
                  <c:v>10185.120000000001</c:v>
                </c:pt>
                <c:pt idx="32">
                  <c:v>10216.08</c:v>
                </c:pt>
                <c:pt idx="33">
                  <c:v>10204.56</c:v>
                </c:pt>
                <c:pt idx="34">
                  <c:v>10267.92</c:v>
                </c:pt>
                <c:pt idx="35">
                  <c:v>10348.56</c:v>
                </c:pt>
                <c:pt idx="36">
                  <c:v>10401.120000000001</c:v>
                </c:pt>
                <c:pt idx="37">
                  <c:v>10383.84</c:v>
                </c:pt>
                <c:pt idx="38">
                  <c:v>10397.52</c:v>
                </c:pt>
                <c:pt idx="39">
                  <c:v>10427.76</c:v>
                </c:pt>
                <c:pt idx="40">
                  <c:v>10420.56</c:v>
                </c:pt>
                <c:pt idx="41">
                  <c:v>10329.120000000001</c:v>
                </c:pt>
                <c:pt idx="42">
                  <c:v>10389.6</c:v>
                </c:pt>
                <c:pt idx="43">
                  <c:v>10442.16</c:v>
                </c:pt>
                <c:pt idx="44">
                  <c:v>10460.16</c:v>
                </c:pt>
                <c:pt idx="45">
                  <c:v>10418.4</c:v>
                </c:pt>
                <c:pt idx="46">
                  <c:v>10450.08</c:v>
                </c:pt>
                <c:pt idx="47">
                  <c:v>10416.24</c:v>
                </c:pt>
                <c:pt idx="48">
                  <c:v>10422</c:v>
                </c:pt>
                <c:pt idx="49">
                  <c:v>10470.959999999999</c:v>
                </c:pt>
                <c:pt idx="50">
                  <c:v>10421.280000000001</c:v>
                </c:pt>
                <c:pt idx="51">
                  <c:v>10410.48</c:v>
                </c:pt>
                <c:pt idx="52">
                  <c:v>10437.120000000001</c:v>
                </c:pt>
                <c:pt idx="53">
                  <c:v>10462.32</c:v>
                </c:pt>
                <c:pt idx="54">
                  <c:v>10511.28</c:v>
                </c:pt>
                <c:pt idx="55">
                  <c:v>10507.68</c:v>
                </c:pt>
                <c:pt idx="56">
                  <c:v>10593.36</c:v>
                </c:pt>
                <c:pt idx="57">
                  <c:v>10499.04</c:v>
                </c:pt>
                <c:pt idx="58">
                  <c:v>10491.84</c:v>
                </c:pt>
                <c:pt idx="59">
                  <c:v>10498.32</c:v>
                </c:pt>
                <c:pt idx="60">
                  <c:v>10600.56</c:v>
                </c:pt>
                <c:pt idx="61">
                  <c:v>10563.84</c:v>
                </c:pt>
                <c:pt idx="62">
                  <c:v>10617.84</c:v>
                </c:pt>
                <c:pt idx="63">
                  <c:v>10551.6</c:v>
                </c:pt>
                <c:pt idx="64">
                  <c:v>10524.96</c:v>
                </c:pt>
                <c:pt idx="65">
                  <c:v>10555.92</c:v>
                </c:pt>
                <c:pt idx="66">
                  <c:v>10536.48</c:v>
                </c:pt>
                <c:pt idx="67">
                  <c:v>10498.32</c:v>
                </c:pt>
                <c:pt idx="68">
                  <c:v>10458</c:v>
                </c:pt>
                <c:pt idx="69">
                  <c:v>10348.56</c:v>
                </c:pt>
                <c:pt idx="70">
                  <c:v>10347.120000000001</c:v>
                </c:pt>
                <c:pt idx="71">
                  <c:v>10384.56</c:v>
                </c:pt>
                <c:pt idx="72">
                  <c:v>10532.88</c:v>
                </c:pt>
                <c:pt idx="73">
                  <c:v>10627.92</c:v>
                </c:pt>
                <c:pt idx="74">
                  <c:v>10619.28</c:v>
                </c:pt>
                <c:pt idx="75">
                  <c:v>10666.08</c:v>
                </c:pt>
                <c:pt idx="76">
                  <c:v>10656.72</c:v>
                </c:pt>
                <c:pt idx="77">
                  <c:v>10638</c:v>
                </c:pt>
                <c:pt idx="78">
                  <c:v>10560.24</c:v>
                </c:pt>
                <c:pt idx="79">
                  <c:v>10520.64</c:v>
                </c:pt>
                <c:pt idx="80">
                  <c:v>10420.56</c:v>
                </c:pt>
                <c:pt idx="81">
                  <c:v>10405.44</c:v>
                </c:pt>
                <c:pt idx="82">
                  <c:v>10386</c:v>
                </c:pt>
                <c:pt idx="83">
                  <c:v>10497.6</c:v>
                </c:pt>
                <c:pt idx="84">
                  <c:v>10393.200000000001</c:v>
                </c:pt>
                <c:pt idx="85">
                  <c:v>10347.84</c:v>
                </c:pt>
                <c:pt idx="86">
                  <c:v>10321.92</c:v>
                </c:pt>
                <c:pt idx="87">
                  <c:v>10340.64</c:v>
                </c:pt>
                <c:pt idx="88">
                  <c:v>10313.280000000001</c:v>
                </c:pt>
                <c:pt idx="89">
                  <c:v>10260.719999999999</c:v>
                </c:pt>
                <c:pt idx="90">
                  <c:v>10221.84</c:v>
                </c:pt>
                <c:pt idx="91">
                  <c:v>10211.040000000001</c:v>
                </c:pt>
                <c:pt idx="92">
                  <c:v>10200.959999999999</c:v>
                </c:pt>
                <c:pt idx="93">
                  <c:v>10215.36</c:v>
                </c:pt>
                <c:pt idx="94">
                  <c:v>10167.84</c:v>
                </c:pt>
                <c:pt idx="95">
                  <c:v>10074.959999999999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'Weekend Graph'!$D$2</c:f>
              <c:strCache>
                <c:ptCount val="1"/>
                <c:pt idx="0">
                  <c:v>Median Demand 2/11/2017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'Weekend Graph'!$A$3:$A$98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'Weekend Graph'!$D$3:$D$98</c:f>
              <c:numCache>
                <c:formatCode>General</c:formatCode>
                <c:ptCount val="96"/>
                <c:pt idx="0">
                  <c:v>11962.8</c:v>
                </c:pt>
                <c:pt idx="1">
                  <c:v>11928.96</c:v>
                </c:pt>
                <c:pt idx="2">
                  <c:v>11833.92</c:v>
                </c:pt>
                <c:pt idx="3">
                  <c:v>11902.32</c:v>
                </c:pt>
                <c:pt idx="4">
                  <c:v>11832.48</c:v>
                </c:pt>
                <c:pt idx="5">
                  <c:v>11730.96</c:v>
                </c:pt>
                <c:pt idx="6">
                  <c:v>11737.44</c:v>
                </c:pt>
                <c:pt idx="7">
                  <c:v>11699.28</c:v>
                </c:pt>
                <c:pt idx="8">
                  <c:v>11723.76</c:v>
                </c:pt>
                <c:pt idx="9">
                  <c:v>11581.2</c:v>
                </c:pt>
                <c:pt idx="10">
                  <c:v>11527.92</c:v>
                </c:pt>
                <c:pt idx="11">
                  <c:v>11512.08</c:v>
                </c:pt>
                <c:pt idx="12">
                  <c:v>11566.8</c:v>
                </c:pt>
                <c:pt idx="13">
                  <c:v>11545.92</c:v>
                </c:pt>
                <c:pt idx="14">
                  <c:v>11510.64</c:v>
                </c:pt>
                <c:pt idx="15">
                  <c:v>11522.16</c:v>
                </c:pt>
                <c:pt idx="16">
                  <c:v>11522.16</c:v>
                </c:pt>
                <c:pt idx="17">
                  <c:v>11529.36</c:v>
                </c:pt>
                <c:pt idx="18">
                  <c:v>11504.88</c:v>
                </c:pt>
                <c:pt idx="19">
                  <c:v>11435.76</c:v>
                </c:pt>
                <c:pt idx="20">
                  <c:v>11486.16</c:v>
                </c:pt>
                <c:pt idx="21">
                  <c:v>11676.24</c:v>
                </c:pt>
                <c:pt idx="22">
                  <c:v>11839.68</c:v>
                </c:pt>
                <c:pt idx="23">
                  <c:v>11846.16</c:v>
                </c:pt>
                <c:pt idx="24">
                  <c:v>11800.08</c:v>
                </c:pt>
                <c:pt idx="25">
                  <c:v>11826</c:v>
                </c:pt>
                <c:pt idx="26">
                  <c:v>11820.96</c:v>
                </c:pt>
                <c:pt idx="27">
                  <c:v>11631.6</c:v>
                </c:pt>
                <c:pt idx="28">
                  <c:v>11430</c:v>
                </c:pt>
                <c:pt idx="29">
                  <c:v>11689.2</c:v>
                </c:pt>
                <c:pt idx="30">
                  <c:v>11707.92</c:v>
                </c:pt>
                <c:pt idx="31">
                  <c:v>11503.44</c:v>
                </c:pt>
                <c:pt idx="32">
                  <c:v>11574.72</c:v>
                </c:pt>
                <c:pt idx="33">
                  <c:v>11945.52</c:v>
                </c:pt>
                <c:pt idx="34">
                  <c:v>12085.2</c:v>
                </c:pt>
                <c:pt idx="35">
                  <c:v>12142.08</c:v>
                </c:pt>
                <c:pt idx="36">
                  <c:v>12197.52</c:v>
                </c:pt>
                <c:pt idx="37">
                  <c:v>12255.12</c:v>
                </c:pt>
                <c:pt idx="38">
                  <c:v>12283.92</c:v>
                </c:pt>
                <c:pt idx="39">
                  <c:v>12323.52</c:v>
                </c:pt>
                <c:pt idx="40">
                  <c:v>12493.44</c:v>
                </c:pt>
                <c:pt idx="41">
                  <c:v>12528.72</c:v>
                </c:pt>
                <c:pt idx="42">
                  <c:v>12532.32</c:v>
                </c:pt>
                <c:pt idx="43">
                  <c:v>12681.36</c:v>
                </c:pt>
                <c:pt idx="44">
                  <c:v>12911.76</c:v>
                </c:pt>
                <c:pt idx="45">
                  <c:v>12931.92</c:v>
                </c:pt>
                <c:pt idx="46">
                  <c:v>12999.6</c:v>
                </c:pt>
                <c:pt idx="47">
                  <c:v>12666.96</c:v>
                </c:pt>
                <c:pt idx="48">
                  <c:v>12515.76</c:v>
                </c:pt>
                <c:pt idx="49">
                  <c:v>12503.52</c:v>
                </c:pt>
                <c:pt idx="50">
                  <c:v>12506.4</c:v>
                </c:pt>
                <c:pt idx="51">
                  <c:v>12578.4</c:v>
                </c:pt>
                <c:pt idx="52">
                  <c:v>12800.16</c:v>
                </c:pt>
                <c:pt idx="53">
                  <c:v>12785.76</c:v>
                </c:pt>
                <c:pt idx="54">
                  <c:v>12751.2</c:v>
                </c:pt>
                <c:pt idx="55">
                  <c:v>12648.24</c:v>
                </c:pt>
                <c:pt idx="56">
                  <c:v>12638.88</c:v>
                </c:pt>
                <c:pt idx="57">
                  <c:v>12700.8</c:v>
                </c:pt>
                <c:pt idx="58">
                  <c:v>12564</c:v>
                </c:pt>
                <c:pt idx="59">
                  <c:v>12515.76</c:v>
                </c:pt>
                <c:pt idx="60">
                  <c:v>12658.32</c:v>
                </c:pt>
                <c:pt idx="61">
                  <c:v>12845.52</c:v>
                </c:pt>
                <c:pt idx="62">
                  <c:v>13120.56</c:v>
                </c:pt>
                <c:pt idx="63">
                  <c:v>13106.88</c:v>
                </c:pt>
                <c:pt idx="64">
                  <c:v>13094.64</c:v>
                </c:pt>
                <c:pt idx="65">
                  <c:v>12931.2</c:v>
                </c:pt>
                <c:pt idx="66">
                  <c:v>12876.48</c:v>
                </c:pt>
                <c:pt idx="67">
                  <c:v>12838.32</c:v>
                </c:pt>
                <c:pt idx="68">
                  <c:v>12867.12</c:v>
                </c:pt>
                <c:pt idx="69">
                  <c:v>12718.08</c:v>
                </c:pt>
                <c:pt idx="70">
                  <c:v>12612.96</c:v>
                </c:pt>
                <c:pt idx="71">
                  <c:v>12664.8</c:v>
                </c:pt>
                <c:pt idx="72">
                  <c:v>12810.24</c:v>
                </c:pt>
                <c:pt idx="73">
                  <c:v>13195.44</c:v>
                </c:pt>
                <c:pt idx="74">
                  <c:v>13116.96</c:v>
                </c:pt>
                <c:pt idx="75">
                  <c:v>13235.04</c:v>
                </c:pt>
                <c:pt idx="76">
                  <c:v>13256.64</c:v>
                </c:pt>
                <c:pt idx="77">
                  <c:v>13142.88</c:v>
                </c:pt>
                <c:pt idx="78">
                  <c:v>13061.52</c:v>
                </c:pt>
                <c:pt idx="79">
                  <c:v>13022.64</c:v>
                </c:pt>
                <c:pt idx="80">
                  <c:v>12935.52</c:v>
                </c:pt>
                <c:pt idx="81">
                  <c:v>12836.16</c:v>
                </c:pt>
                <c:pt idx="82">
                  <c:v>12821.76</c:v>
                </c:pt>
                <c:pt idx="83">
                  <c:v>12700.08</c:v>
                </c:pt>
                <c:pt idx="84">
                  <c:v>12217.68</c:v>
                </c:pt>
                <c:pt idx="85">
                  <c:v>12038.4</c:v>
                </c:pt>
                <c:pt idx="86">
                  <c:v>12024</c:v>
                </c:pt>
                <c:pt idx="87">
                  <c:v>12024.72</c:v>
                </c:pt>
                <c:pt idx="88">
                  <c:v>11999.52</c:v>
                </c:pt>
                <c:pt idx="89">
                  <c:v>11921.04</c:v>
                </c:pt>
                <c:pt idx="90">
                  <c:v>11802.96</c:v>
                </c:pt>
                <c:pt idx="91">
                  <c:v>11767.68</c:v>
                </c:pt>
                <c:pt idx="92">
                  <c:v>11705.76</c:v>
                </c:pt>
                <c:pt idx="93">
                  <c:v>11583.36</c:v>
                </c:pt>
                <c:pt idx="94">
                  <c:v>11445.84</c:v>
                </c:pt>
                <c:pt idx="95">
                  <c:v>11489.04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'Weekend Graph'!$E$2</c:f>
              <c:strCache>
                <c:ptCount val="1"/>
                <c:pt idx="0">
                  <c:v>Mode Demand 6/5/2016</c:v>
                </c:pt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'Weekend Graph'!$A$3:$A$98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'Weekend Graph'!$E$3:$E$98</c:f>
              <c:numCache>
                <c:formatCode>General</c:formatCode>
                <c:ptCount val="96"/>
                <c:pt idx="0">
                  <c:v>10487.52</c:v>
                </c:pt>
                <c:pt idx="1">
                  <c:v>10411.92</c:v>
                </c:pt>
                <c:pt idx="2">
                  <c:v>10442.879999999999</c:v>
                </c:pt>
                <c:pt idx="3">
                  <c:v>10418.4</c:v>
                </c:pt>
                <c:pt idx="4">
                  <c:v>10316.16</c:v>
                </c:pt>
                <c:pt idx="5">
                  <c:v>10286.64</c:v>
                </c:pt>
                <c:pt idx="6">
                  <c:v>10303.92</c:v>
                </c:pt>
                <c:pt idx="7">
                  <c:v>10232.64</c:v>
                </c:pt>
                <c:pt idx="8">
                  <c:v>10243.44</c:v>
                </c:pt>
                <c:pt idx="9">
                  <c:v>10260</c:v>
                </c:pt>
                <c:pt idx="10">
                  <c:v>10291.68</c:v>
                </c:pt>
                <c:pt idx="11">
                  <c:v>10241.280000000001</c:v>
                </c:pt>
                <c:pt idx="12">
                  <c:v>10276.56</c:v>
                </c:pt>
                <c:pt idx="13">
                  <c:v>10208.16</c:v>
                </c:pt>
                <c:pt idx="14">
                  <c:v>10214.64</c:v>
                </c:pt>
                <c:pt idx="15">
                  <c:v>10189.44</c:v>
                </c:pt>
                <c:pt idx="16">
                  <c:v>10198.799999999999</c:v>
                </c:pt>
                <c:pt idx="17">
                  <c:v>10274.4</c:v>
                </c:pt>
                <c:pt idx="18">
                  <c:v>10256.4</c:v>
                </c:pt>
                <c:pt idx="19">
                  <c:v>10243.44</c:v>
                </c:pt>
                <c:pt idx="20">
                  <c:v>10272.959999999999</c:v>
                </c:pt>
                <c:pt idx="21">
                  <c:v>10489.68</c:v>
                </c:pt>
                <c:pt idx="22">
                  <c:v>10715.04</c:v>
                </c:pt>
                <c:pt idx="23">
                  <c:v>10769.04</c:v>
                </c:pt>
                <c:pt idx="24">
                  <c:v>10981.44</c:v>
                </c:pt>
                <c:pt idx="25">
                  <c:v>11093.04</c:v>
                </c:pt>
                <c:pt idx="26">
                  <c:v>11333.52</c:v>
                </c:pt>
                <c:pt idx="27">
                  <c:v>11278.08</c:v>
                </c:pt>
                <c:pt idx="28">
                  <c:v>11231.28</c:v>
                </c:pt>
                <c:pt idx="29">
                  <c:v>11430</c:v>
                </c:pt>
                <c:pt idx="30">
                  <c:v>11487.6</c:v>
                </c:pt>
                <c:pt idx="31">
                  <c:v>11436.48</c:v>
                </c:pt>
                <c:pt idx="32">
                  <c:v>11378.88</c:v>
                </c:pt>
                <c:pt idx="33">
                  <c:v>11622.96</c:v>
                </c:pt>
                <c:pt idx="34">
                  <c:v>11696.4</c:v>
                </c:pt>
                <c:pt idx="35">
                  <c:v>11833.92</c:v>
                </c:pt>
                <c:pt idx="36">
                  <c:v>11911.68</c:v>
                </c:pt>
                <c:pt idx="37">
                  <c:v>11811.6</c:v>
                </c:pt>
                <c:pt idx="38">
                  <c:v>12056.4</c:v>
                </c:pt>
                <c:pt idx="39">
                  <c:v>12198.96</c:v>
                </c:pt>
                <c:pt idx="40">
                  <c:v>12088.08</c:v>
                </c:pt>
                <c:pt idx="41">
                  <c:v>12070.8</c:v>
                </c:pt>
                <c:pt idx="42">
                  <c:v>12016.08</c:v>
                </c:pt>
                <c:pt idx="43">
                  <c:v>12123.36</c:v>
                </c:pt>
                <c:pt idx="44">
                  <c:v>12251.52</c:v>
                </c:pt>
                <c:pt idx="45">
                  <c:v>12299.04</c:v>
                </c:pt>
                <c:pt idx="46">
                  <c:v>12236.4</c:v>
                </c:pt>
                <c:pt idx="47">
                  <c:v>12293.28</c:v>
                </c:pt>
                <c:pt idx="48">
                  <c:v>12304.8</c:v>
                </c:pt>
                <c:pt idx="49">
                  <c:v>12262.32</c:v>
                </c:pt>
                <c:pt idx="50">
                  <c:v>12395.52</c:v>
                </c:pt>
                <c:pt idx="51">
                  <c:v>12449.52</c:v>
                </c:pt>
                <c:pt idx="52">
                  <c:v>12419.28</c:v>
                </c:pt>
                <c:pt idx="53">
                  <c:v>12461.04</c:v>
                </c:pt>
                <c:pt idx="54">
                  <c:v>12416.4</c:v>
                </c:pt>
                <c:pt idx="55">
                  <c:v>12554.64</c:v>
                </c:pt>
                <c:pt idx="56">
                  <c:v>12466.8</c:v>
                </c:pt>
                <c:pt idx="57">
                  <c:v>12380.4</c:v>
                </c:pt>
                <c:pt idx="58">
                  <c:v>12366.72</c:v>
                </c:pt>
                <c:pt idx="59">
                  <c:v>12330.72</c:v>
                </c:pt>
                <c:pt idx="60">
                  <c:v>12389.04</c:v>
                </c:pt>
                <c:pt idx="61">
                  <c:v>12484.08</c:v>
                </c:pt>
                <c:pt idx="62">
                  <c:v>12405.6</c:v>
                </c:pt>
                <c:pt idx="63">
                  <c:v>12345.12</c:v>
                </c:pt>
                <c:pt idx="64">
                  <c:v>12336.48</c:v>
                </c:pt>
                <c:pt idx="65">
                  <c:v>12137.04</c:v>
                </c:pt>
                <c:pt idx="66">
                  <c:v>12269.52</c:v>
                </c:pt>
                <c:pt idx="67">
                  <c:v>12407.04</c:v>
                </c:pt>
                <c:pt idx="68">
                  <c:v>12334.32</c:v>
                </c:pt>
                <c:pt idx="69">
                  <c:v>12350.88</c:v>
                </c:pt>
                <c:pt idx="70">
                  <c:v>12083.76</c:v>
                </c:pt>
                <c:pt idx="71">
                  <c:v>11957.04</c:v>
                </c:pt>
                <c:pt idx="72">
                  <c:v>11895.84</c:v>
                </c:pt>
                <c:pt idx="73">
                  <c:v>11841.84</c:v>
                </c:pt>
                <c:pt idx="74">
                  <c:v>11773.44</c:v>
                </c:pt>
                <c:pt idx="75">
                  <c:v>11748.24</c:v>
                </c:pt>
                <c:pt idx="76">
                  <c:v>11861.28</c:v>
                </c:pt>
                <c:pt idx="77">
                  <c:v>11874.96</c:v>
                </c:pt>
                <c:pt idx="78">
                  <c:v>11779.2</c:v>
                </c:pt>
                <c:pt idx="79">
                  <c:v>11738.16</c:v>
                </c:pt>
                <c:pt idx="80">
                  <c:v>11725.92</c:v>
                </c:pt>
                <c:pt idx="81">
                  <c:v>11746.8</c:v>
                </c:pt>
                <c:pt idx="82">
                  <c:v>11712.96</c:v>
                </c:pt>
                <c:pt idx="83">
                  <c:v>11617.92</c:v>
                </c:pt>
                <c:pt idx="84">
                  <c:v>11661.84</c:v>
                </c:pt>
                <c:pt idx="85">
                  <c:v>11634.48</c:v>
                </c:pt>
                <c:pt idx="86">
                  <c:v>11535.12</c:v>
                </c:pt>
                <c:pt idx="87">
                  <c:v>11376</c:v>
                </c:pt>
                <c:pt idx="88">
                  <c:v>11378.88</c:v>
                </c:pt>
                <c:pt idx="89">
                  <c:v>11276.64</c:v>
                </c:pt>
                <c:pt idx="90">
                  <c:v>11206.08</c:v>
                </c:pt>
                <c:pt idx="91">
                  <c:v>11169.36</c:v>
                </c:pt>
                <c:pt idx="92">
                  <c:v>11012.4</c:v>
                </c:pt>
                <c:pt idx="93">
                  <c:v>10868.4</c:v>
                </c:pt>
                <c:pt idx="94">
                  <c:v>10674.72</c:v>
                </c:pt>
                <c:pt idx="95">
                  <c:v>10728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'Weekend Graph'!$F$2</c:f>
              <c:strCache>
                <c:ptCount val="1"/>
                <c:pt idx="0">
                  <c:v>Average Demand 1/15/2017</c:v>
                </c:pt>
              </c:strCache>
            </c:strRef>
          </c:tx>
          <c:spPr>
            <a:ln w="34925" cap="rnd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'Weekend Graph'!$A$3:$A$98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'Weekend Graph'!$F$3:$F$98</c:f>
              <c:numCache>
                <c:formatCode>General</c:formatCode>
                <c:ptCount val="96"/>
                <c:pt idx="0">
                  <c:v>11597.76</c:v>
                </c:pt>
                <c:pt idx="1">
                  <c:v>11469.6</c:v>
                </c:pt>
                <c:pt idx="2">
                  <c:v>11381.76</c:v>
                </c:pt>
                <c:pt idx="3">
                  <c:v>11337.84</c:v>
                </c:pt>
                <c:pt idx="4">
                  <c:v>11147.04</c:v>
                </c:pt>
                <c:pt idx="5">
                  <c:v>10994.4</c:v>
                </c:pt>
                <c:pt idx="6">
                  <c:v>11000.88</c:v>
                </c:pt>
                <c:pt idx="7">
                  <c:v>10959.12</c:v>
                </c:pt>
                <c:pt idx="8">
                  <c:v>10944</c:v>
                </c:pt>
                <c:pt idx="9">
                  <c:v>10882.8</c:v>
                </c:pt>
                <c:pt idx="10">
                  <c:v>10909.44</c:v>
                </c:pt>
                <c:pt idx="11">
                  <c:v>10912.32</c:v>
                </c:pt>
                <c:pt idx="12">
                  <c:v>10876.32</c:v>
                </c:pt>
                <c:pt idx="13">
                  <c:v>10809.36</c:v>
                </c:pt>
                <c:pt idx="14">
                  <c:v>10787.76</c:v>
                </c:pt>
                <c:pt idx="15">
                  <c:v>10789.92</c:v>
                </c:pt>
                <c:pt idx="16">
                  <c:v>10745.28</c:v>
                </c:pt>
                <c:pt idx="17">
                  <c:v>10758.96</c:v>
                </c:pt>
                <c:pt idx="18">
                  <c:v>10767.6</c:v>
                </c:pt>
                <c:pt idx="19">
                  <c:v>10784.88</c:v>
                </c:pt>
                <c:pt idx="20">
                  <c:v>10697.76</c:v>
                </c:pt>
                <c:pt idx="21">
                  <c:v>10798.56</c:v>
                </c:pt>
                <c:pt idx="22">
                  <c:v>11009.52</c:v>
                </c:pt>
                <c:pt idx="23">
                  <c:v>11018.16</c:v>
                </c:pt>
                <c:pt idx="24">
                  <c:v>10895.76</c:v>
                </c:pt>
                <c:pt idx="25">
                  <c:v>11156.4</c:v>
                </c:pt>
                <c:pt idx="26">
                  <c:v>11203.92</c:v>
                </c:pt>
                <c:pt idx="27">
                  <c:v>11222.64</c:v>
                </c:pt>
                <c:pt idx="28">
                  <c:v>11251.44</c:v>
                </c:pt>
                <c:pt idx="29">
                  <c:v>11443.68</c:v>
                </c:pt>
                <c:pt idx="30">
                  <c:v>11499.84</c:v>
                </c:pt>
                <c:pt idx="31">
                  <c:v>11283.84</c:v>
                </c:pt>
                <c:pt idx="32">
                  <c:v>11296.08</c:v>
                </c:pt>
                <c:pt idx="33">
                  <c:v>11522.88</c:v>
                </c:pt>
                <c:pt idx="34">
                  <c:v>11521.44</c:v>
                </c:pt>
                <c:pt idx="35">
                  <c:v>11666.16</c:v>
                </c:pt>
                <c:pt idx="36">
                  <c:v>11926.8</c:v>
                </c:pt>
                <c:pt idx="37">
                  <c:v>12067.2</c:v>
                </c:pt>
                <c:pt idx="38">
                  <c:v>12158.64</c:v>
                </c:pt>
                <c:pt idx="39">
                  <c:v>12255.84</c:v>
                </c:pt>
                <c:pt idx="40">
                  <c:v>12367.44</c:v>
                </c:pt>
                <c:pt idx="41">
                  <c:v>12311.28</c:v>
                </c:pt>
                <c:pt idx="42">
                  <c:v>12421.44</c:v>
                </c:pt>
                <c:pt idx="43">
                  <c:v>12460.32</c:v>
                </c:pt>
                <c:pt idx="44">
                  <c:v>12528</c:v>
                </c:pt>
                <c:pt idx="45">
                  <c:v>12646.8</c:v>
                </c:pt>
                <c:pt idx="46">
                  <c:v>12638.16</c:v>
                </c:pt>
                <c:pt idx="47">
                  <c:v>12731.04</c:v>
                </c:pt>
                <c:pt idx="48">
                  <c:v>12723.12</c:v>
                </c:pt>
                <c:pt idx="49">
                  <c:v>12988.08</c:v>
                </c:pt>
                <c:pt idx="50">
                  <c:v>13066.56</c:v>
                </c:pt>
                <c:pt idx="51">
                  <c:v>13055.76</c:v>
                </c:pt>
                <c:pt idx="52">
                  <c:v>13038.48</c:v>
                </c:pt>
                <c:pt idx="53">
                  <c:v>12920.4</c:v>
                </c:pt>
                <c:pt idx="54">
                  <c:v>12978</c:v>
                </c:pt>
                <c:pt idx="55">
                  <c:v>12993.12</c:v>
                </c:pt>
                <c:pt idx="56">
                  <c:v>13127.04</c:v>
                </c:pt>
                <c:pt idx="57">
                  <c:v>13067.28</c:v>
                </c:pt>
                <c:pt idx="58">
                  <c:v>13031.28</c:v>
                </c:pt>
                <c:pt idx="59">
                  <c:v>13101.12</c:v>
                </c:pt>
                <c:pt idx="60">
                  <c:v>13176.72</c:v>
                </c:pt>
                <c:pt idx="61">
                  <c:v>13222.8</c:v>
                </c:pt>
                <c:pt idx="62">
                  <c:v>13317.12</c:v>
                </c:pt>
                <c:pt idx="63">
                  <c:v>13253.76</c:v>
                </c:pt>
                <c:pt idx="64">
                  <c:v>13160.88</c:v>
                </c:pt>
                <c:pt idx="65">
                  <c:v>13093.2</c:v>
                </c:pt>
                <c:pt idx="66">
                  <c:v>13028.4</c:v>
                </c:pt>
                <c:pt idx="67">
                  <c:v>13042.08</c:v>
                </c:pt>
                <c:pt idx="68">
                  <c:v>13015.44</c:v>
                </c:pt>
                <c:pt idx="69">
                  <c:v>12895.2</c:v>
                </c:pt>
                <c:pt idx="70">
                  <c:v>12837.6</c:v>
                </c:pt>
                <c:pt idx="71">
                  <c:v>12880.08</c:v>
                </c:pt>
                <c:pt idx="72">
                  <c:v>13055.76</c:v>
                </c:pt>
                <c:pt idx="73">
                  <c:v>13044.24</c:v>
                </c:pt>
                <c:pt idx="74">
                  <c:v>12965.04</c:v>
                </c:pt>
                <c:pt idx="75">
                  <c:v>12958.56</c:v>
                </c:pt>
                <c:pt idx="76">
                  <c:v>12933.36</c:v>
                </c:pt>
                <c:pt idx="77">
                  <c:v>12829.68</c:v>
                </c:pt>
                <c:pt idx="78">
                  <c:v>12723.12</c:v>
                </c:pt>
                <c:pt idx="79">
                  <c:v>12687.84</c:v>
                </c:pt>
                <c:pt idx="80">
                  <c:v>12763.44</c:v>
                </c:pt>
                <c:pt idx="81">
                  <c:v>12713.04</c:v>
                </c:pt>
                <c:pt idx="82">
                  <c:v>12625.2</c:v>
                </c:pt>
                <c:pt idx="83">
                  <c:v>12561.12</c:v>
                </c:pt>
                <c:pt idx="84">
                  <c:v>12510.72</c:v>
                </c:pt>
                <c:pt idx="85">
                  <c:v>12427.2</c:v>
                </c:pt>
                <c:pt idx="86">
                  <c:v>12423.6</c:v>
                </c:pt>
                <c:pt idx="87">
                  <c:v>12330.72</c:v>
                </c:pt>
                <c:pt idx="88">
                  <c:v>12286.08</c:v>
                </c:pt>
                <c:pt idx="89">
                  <c:v>12103.2</c:v>
                </c:pt>
                <c:pt idx="90">
                  <c:v>12059.28</c:v>
                </c:pt>
                <c:pt idx="91">
                  <c:v>11973.6</c:v>
                </c:pt>
                <c:pt idx="92">
                  <c:v>11859.12</c:v>
                </c:pt>
                <c:pt idx="93">
                  <c:v>11885.04</c:v>
                </c:pt>
                <c:pt idx="94">
                  <c:v>11814.48</c:v>
                </c:pt>
                <c:pt idx="95">
                  <c:v>11728.8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02647576"/>
        <c:axId val="402647968"/>
      </c:lineChart>
      <c:catAx>
        <c:axId val="402647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2647968"/>
        <c:crosses val="autoZero"/>
        <c:auto val="1"/>
        <c:lblAlgn val="ctr"/>
        <c:lblOffset val="100"/>
        <c:tickLblSkip val="4"/>
        <c:noMultiLvlLbl val="0"/>
      </c:catAx>
      <c:valAx>
        <c:axId val="4026479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2647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UH</a:t>
            </a:r>
            <a:r>
              <a:rPr lang="en-US" baseline="0"/>
              <a:t> Manoa Power Analysis (Sundays)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8.1052375176738356E-2"/>
          <c:y val="0.1074438747602712"/>
          <c:w val="0.87864177616736838"/>
          <c:h val="0.68872945422868104"/>
        </c:manualLayout>
      </c:layout>
      <c:lineChart>
        <c:grouping val="standard"/>
        <c:varyColors val="0"/>
        <c:ser>
          <c:idx val="0"/>
          <c:order val="0"/>
          <c:tx>
            <c:strRef>
              <c:f>'[Chart in Microsoft PowerPoint]Sunday Graph'!$B$2</c:f>
              <c:strCache>
                <c:ptCount val="1"/>
                <c:pt idx="0">
                  <c:v>Highest Demand 10/16/2016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'[Chart in Microsoft PowerPoint]Sunday Graph'!$A$3:$A$98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'[Chart in Microsoft PowerPoint]Sunday Graph'!$B$3:$B$98</c:f>
              <c:numCache>
                <c:formatCode>General</c:formatCode>
                <c:ptCount val="96"/>
                <c:pt idx="0">
                  <c:v>12123.36</c:v>
                </c:pt>
                <c:pt idx="1">
                  <c:v>11987.28</c:v>
                </c:pt>
                <c:pt idx="2">
                  <c:v>11962.08</c:v>
                </c:pt>
                <c:pt idx="3">
                  <c:v>11875.68</c:v>
                </c:pt>
                <c:pt idx="4">
                  <c:v>11757.6</c:v>
                </c:pt>
                <c:pt idx="5">
                  <c:v>11785.68</c:v>
                </c:pt>
                <c:pt idx="6">
                  <c:v>11666.16</c:v>
                </c:pt>
                <c:pt idx="7">
                  <c:v>11726.64</c:v>
                </c:pt>
                <c:pt idx="8">
                  <c:v>11687.04</c:v>
                </c:pt>
                <c:pt idx="9">
                  <c:v>11672.64</c:v>
                </c:pt>
                <c:pt idx="10">
                  <c:v>11600.64</c:v>
                </c:pt>
                <c:pt idx="11">
                  <c:v>11551.68</c:v>
                </c:pt>
                <c:pt idx="12">
                  <c:v>11543.76</c:v>
                </c:pt>
                <c:pt idx="13">
                  <c:v>11532.96</c:v>
                </c:pt>
                <c:pt idx="14">
                  <c:v>11524.32</c:v>
                </c:pt>
                <c:pt idx="15">
                  <c:v>11518.56</c:v>
                </c:pt>
                <c:pt idx="16">
                  <c:v>11470.32</c:v>
                </c:pt>
                <c:pt idx="17">
                  <c:v>11400.48</c:v>
                </c:pt>
                <c:pt idx="18">
                  <c:v>11399.76</c:v>
                </c:pt>
                <c:pt idx="19">
                  <c:v>11442.96</c:v>
                </c:pt>
                <c:pt idx="20">
                  <c:v>11510.64</c:v>
                </c:pt>
                <c:pt idx="21">
                  <c:v>11601.36</c:v>
                </c:pt>
                <c:pt idx="22">
                  <c:v>11895.84</c:v>
                </c:pt>
                <c:pt idx="23">
                  <c:v>11964.96</c:v>
                </c:pt>
                <c:pt idx="24">
                  <c:v>11909.52</c:v>
                </c:pt>
                <c:pt idx="25">
                  <c:v>11999.52</c:v>
                </c:pt>
                <c:pt idx="26">
                  <c:v>12392.64</c:v>
                </c:pt>
                <c:pt idx="27">
                  <c:v>12454.56</c:v>
                </c:pt>
                <c:pt idx="28">
                  <c:v>12373.92</c:v>
                </c:pt>
                <c:pt idx="29">
                  <c:v>12409.2</c:v>
                </c:pt>
                <c:pt idx="30">
                  <c:v>12427.92</c:v>
                </c:pt>
                <c:pt idx="31">
                  <c:v>12319.92</c:v>
                </c:pt>
                <c:pt idx="32">
                  <c:v>12394.8</c:v>
                </c:pt>
                <c:pt idx="33">
                  <c:v>12541.68</c:v>
                </c:pt>
                <c:pt idx="34">
                  <c:v>12662.64</c:v>
                </c:pt>
                <c:pt idx="35">
                  <c:v>12764.88</c:v>
                </c:pt>
                <c:pt idx="36">
                  <c:v>12838.32</c:v>
                </c:pt>
                <c:pt idx="37">
                  <c:v>13135.68</c:v>
                </c:pt>
                <c:pt idx="38">
                  <c:v>13368.24</c:v>
                </c:pt>
                <c:pt idx="39">
                  <c:v>13458.24</c:v>
                </c:pt>
                <c:pt idx="40">
                  <c:v>13715.28</c:v>
                </c:pt>
                <c:pt idx="41">
                  <c:v>13559.04</c:v>
                </c:pt>
                <c:pt idx="42">
                  <c:v>13459.68</c:v>
                </c:pt>
                <c:pt idx="43">
                  <c:v>13615.92</c:v>
                </c:pt>
                <c:pt idx="44">
                  <c:v>13689.36</c:v>
                </c:pt>
                <c:pt idx="45">
                  <c:v>13863.6</c:v>
                </c:pt>
                <c:pt idx="46">
                  <c:v>13871.52</c:v>
                </c:pt>
                <c:pt idx="47">
                  <c:v>13922.64</c:v>
                </c:pt>
                <c:pt idx="48">
                  <c:v>13992.48</c:v>
                </c:pt>
                <c:pt idx="49">
                  <c:v>13936.32</c:v>
                </c:pt>
                <c:pt idx="50">
                  <c:v>14021.28</c:v>
                </c:pt>
                <c:pt idx="51">
                  <c:v>13975.92</c:v>
                </c:pt>
                <c:pt idx="52">
                  <c:v>13903.92</c:v>
                </c:pt>
                <c:pt idx="53">
                  <c:v>13924.8</c:v>
                </c:pt>
                <c:pt idx="54">
                  <c:v>13794.48</c:v>
                </c:pt>
                <c:pt idx="55">
                  <c:v>13867.92</c:v>
                </c:pt>
                <c:pt idx="56">
                  <c:v>13907.52</c:v>
                </c:pt>
                <c:pt idx="57">
                  <c:v>13912.56</c:v>
                </c:pt>
                <c:pt idx="58">
                  <c:v>13752</c:v>
                </c:pt>
                <c:pt idx="59">
                  <c:v>14018.4</c:v>
                </c:pt>
                <c:pt idx="60">
                  <c:v>14433.12</c:v>
                </c:pt>
                <c:pt idx="61">
                  <c:v>14475.6</c:v>
                </c:pt>
                <c:pt idx="62">
                  <c:v>14569.2</c:v>
                </c:pt>
                <c:pt idx="63">
                  <c:v>14428.08</c:v>
                </c:pt>
                <c:pt idx="64">
                  <c:v>14369.04</c:v>
                </c:pt>
                <c:pt idx="65">
                  <c:v>14299.2</c:v>
                </c:pt>
                <c:pt idx="66">
                  <c:v>14244.48</c:v>
                </c:pt>
                <c:pt idx="67">
                  <c:v>14207.04</c:v>
                </c:pt>
                <c:pt idx="68">
                  <c:v>14114.88</c:v>
                </c:pt>
                <c:pt idx="69">
                  <c:v>14099.76</c:v>
                </c:pt>
                <c:pt idx="70">
                  <c:v>14481.36</c:v>
                </c:pt>
                <c:pt idx="71">
                  <c:v>14440.32</c:v>
                </c:pt>
                <c:pt idx="72">
                  <c:v>14600.16</c:v>
                </c:pt>
                <c:pt idx="73">
                  <c:v>14666.4</c:v>
                </c:pt>
                <c:pt idx="74">
                  <c:v>14729.76</c:v>
                </c:pt>
                <c:pt idx="75">
                  <c:v>14711.76</c:v>
                </c:pt>
                <c:pt idx="76">
                  <c:v>14712.48</c:v>
                </c:pt>
                <c:pt idx="77">
                  <c:v>14593.68</c:v>
                </c:pt>
                <c:pt idx="78">
                  <c:v>14472.72</c:v>
                </c:pt>
                <c:pt idx="79">
                  <c:v>14347.44</c:v>
                </c:pt>
                <c:pt idx="80">
                  <c:v>14233.68</c:v>
                </c:pt>
                <c:pt idx="81">
                  <c:v>13856.4</c:v>
                </c:pt>
                <c:pt idx="82">
                  <c:v>13746.24</c:v>
                </c:pt>
                <c:pt idx="83">
                  <c:v>13695.84</c:v>
                </c:pt>
                <c:pt idx="84">
                  <c:v>13579.2</c:v>
                </c:pt>
                <c:pt idx="85">
                  <c:v>13407.12</c:v>
                </c:pt>
                <c:pt idx="86">
                  <c:v>13322.16</c:v>
                </c:pt>
                <c:pt idx="87">
                  <c:v>13281.12</c:v>
                </c:pt>
                <c:pt idx="88">
                  <c:v>13209.84</c:v>
                </c:pt>
                <c:pt idx="89">
                  <c:v>13039.92</c:v>
                </c:pt>
                <c:pt idx="90">
                  <c:v>12932.64</c:v>
                </c:pt>
                <c:pt idx="91">
                  <c:v>12881.52</c:v>
                </c:pt>
                <c:pt idx="92">
                  <c:v>12750.48</c:v>
                </c:pt>
                <c:pt idx="93">
                  <c:v>12619.44</c:v>
                </c:pt>
                <c:pt idx="94">
                  <c:v>12579.12</c:v>
                </c:pt>
                <c:pt idx="95">
                  <c:v>12560.4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'[Chart in Microsoft PowerPoint]Sunday Graph'!$C$2</c:f>
              <c:strCache>
                <c:ptCount val="1"/>
                <c:pt idx="0">
                  <c:v>Lowest Demand 1/1/2017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'[Chart in Microsoft PowerPoint]Sunday Graph'!$A$3:$A$98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'[Chart in Microsoft PowerPoint]Sunday Graph'!$C$3:$C$98</c:f>
              <c:numCache>
                <c:formatCode>General</c:formatCode>
                <c:ptCount val="96"/>
                <c:pt idx="0">
                  <c:v>10075.68</c:v>
                </c:pt>
                <c:pt idx="1">
                  <c:v>9995.76</c:v>
                </c:pt>
                <c:pt idx="2">
                  <c:v>10053.36</c:v>
                </c:pt>
                <c:pt idx="3">
                  <c:v>10013.040000000001</c:v>
                </c:pt>
                <c:pt idx="4">
                  <c:v>9952.56</c:v>
                </c:pt>
                <c:pt idx="5">
                  <c:v>9968.4</c:v>
                </c:pt>
                <c:pt idx="6">
                  <c:v>9987.84</c:v>
                </c:pt>
                <c:pt idx="7">
                  <c:v>9918.7199999999993</c:v>
                </c:pt>
                <c:pt idx="8">
                  <c:v>9900.7199999999993</c:v>
                </c:pt>
                <c:pt idx="9">
                  <c:v>9840.24</c:v>
                </c:pt>
                <c:pt idx="10">
                  <c:v>9870.48</c:v>
                </c:pt>
                <c:pt idx="11">
                  <c:v>8322.24</c:v>
                </c:pt>
                <c:pt idx="12">
                  <c:v>9836.64</c:v>
                </c:pt>
                <c:pt idx="13">
                  <c:v>9863.2800000000007</c:v>
                </c:pt>
                <c:pt idx="14">
                  <c:v>9843.84</c:v>
                </c:pt>
                <c:pt idx="15">
                  <c:v>9874.08</c:v>
                </c:pt>
                <c:pt idx="16">
                  <c:v>9820.08</c:v>
                </c:pt>
                <c:pt idx="17">
                  <c:v>9852.48</c:v>
                </c:pt>
                <c:pt idx="18">
                  <c:v>9867.6</c:v>
                </c:pt>
                <c:pt idx="19">
                  <c:v>9862.56</c:v>
                </c:pt>
                <c:pt idx="20">
                  <c:v>9876.24</c:v>
                </c:pt>
                <c:pt idx="21">
                  <c:v>9894.24</c:v>
                </c:pt>
                <c:pt idx="22">
                  <c:v>10099.44</c:v>
                </c:pt>
                <c:pt idx="23">
                  <c:v>10164.959999999999</c:v>
                </c:pt>
                <c:pt idx="24">
                  <c:v>10195.200000000001</c:v>
                </c:pt>
                <c:pt idx="25">
                  <c:v>10293.84</c:v>
                </c:pt>
                <c:pt idx="26">
                  <c:v>10385.280000000001</c:v>
                </c:pt>
                <c:pt idx="27">
                  <c:v>10280.879999999999</c:v>
                </c:pt>
                <c:pt idx="28">
                  <c:v>10320.48</c:v>
                </c:pt>
                <c:pt idx="29">
                  <c:v>10224.719999999999</c:v>
                </c:pt>
                <c:pt idx="30">
                  <c:v>10324.799999999999</c:v>
                </c:pt>
                <c:pt idx="31">
                  <c:v>10185.120000000001</c:v>
                </c:pt>
                <c:pt idx="32">
                  <c:v>10216.08</c:v>
                </c:pt>
                <c:pt idx="33">
                  <c:v>10204.56</c:v>
                </c:pt>
                <c:pt idx="34">
                  <c:v>10267.92</c:v>
                </c:pt>
                <c:pt idx="35">
                  <c:v>10348.56</c:v>
                </c:pt>
                <c:pt idx="36">
                  <c:v>10401.120000000001</c:v>
                </c:pt>
                <c:pt idx="37">
                  <c:v>10383.84</c:v>
                </c:pt>
                <c:pt idx="38">
                  <c:v>10397.52</c:v>
                </c:pt>
                <c:pt idx="39">
                  <c:v>10427.76</c:v>
                </c:pt>
                <c:pt idx="40">
                  <c:v>10420.56</c:v>
                </c:pt>
                <c:pt idx="41">
                  <c:v>10329.120000000001</c:v>
                </c:pt>
                <c:pt idx="42">
                  <c:v>10389.6</c:v>
                </c:pt>
                <c:pt idx="43">
                  <c:v>10442.16</c:v>
                </c:pt>
                <c:pt idx="44">
                  <c:v>10460.16</c:v>
                </c:pt>
                <c:pt idx="45">
                  <c:v>10418.4</c:v>
                </c:pt>
                <c:pt idx="46">
                  <c:v>10450.08</c:v>
                </c:pt>
                <c:pt idx="47">
                  <c:v>10416.24</c:v>
                </c:pt>
                <c:pt idx="48">
                  <c:v>10422</c:v>
                </c:pt>
                <c:pt idx="49">
                  <c:v>10470.959999999999</c:v>
                </c:pt>
                <c:pt idx="50">
                  <c:v>10421.280000000001</c:v>
                </c:pt>
                <c:pt idx="51">
                  <c:v>10410.48</c:v>
                </c:pt>
                <c:pt idx="52">
                  <c:v>10437.120000000001</c:v>
                </c:pt>
                <c:pt idx="53">
                  <c:v>10462.32</c:v>
                </c:pt>
                <c:pt idx="54">
                  <c:v>10511.28</c:v>
                </c:pt>
                <c:pt idx="55">
                  <c:v>10507.68</c:v>
                </c:pt>
                <c:pt idx="56">
                  <c:v>10593.36</c:v>
                </c:pt>
                <c:pt idx="57">
                  <c:v>10499.04</c:v>
                </c:pt>
                <c:pt idx="58">
                  <c:v>10491.84</c:v>
                </c:pt>
                <c:pt idx="59">
                  <c:v>10498.32</c:v>
                </c:pt>
                <c:pt idx="60">
                  <c:v>10600.56</c:v>
                </c:pt>
                <c:pt idx="61">
                  <c:v>10563.84</c:v>
                </c:pt>
                <c:pt idx="62">
                  <c:v>10617.84</c:v>
                </c:pt>
                <c:pt idx="63">
                  <c:v>10551.6</c:v>
                </c:pt>
                <c:pt idx="64">
                  <c:v>10524.96</c:v>
                </c:pt>
                <c:pt idx="65">
                  <c:v>10555.92</c:v>
                </c:pt>
                <c:pt idx="66">
                  <c:v>10536.48</c:v>
                </c:pt>
                <c:pt idx="67">
                  <c:v>10498.32</c:v>
                </c:pt>
                <c:pt idx="68">
                  <c:v>10458</c:v>
                </c:pt>
                <c:pt idx="69">
                  <c:v>10348.56</c:v>
                </c:pt>
                <c:pt idx="70">
                  <c:v>10347.120000000001</c:v>
                </c:pt>
                <c:pt idx="71">
                  <c:v>10384.56</c:v>
                </c:pt>
                <c:pt idx="72">
                  <c:v>10532.88</c:v>
                </c:pt>
                <c:pt idx="73">
                  <c:v>10627.92</c:v>
                </c:pt>
                <c:pt idx="74">
                  <c:v>10619.28</c:v>
                </c:pt>
                <c:pt idx="75">
                  <c:v>10666.08</c:v>
                </c:pt>
                <c:pt idx="76">
                  <c:v>10656.72</c:v>
                </c:pt>
                <c:pt idx="77">
                  <c:v>10638</c:v>
                </c:pt>
                <c:pt idx="78">
                  <c:v>10560.24</c:v>
                </c:pt>
                <c:pt idx="79">
                  <c:v>10520.64</c:v>
                </c:pt>
                <c:pt idx="80">
                  <c:v>10420.56</c:v>
                </c:pt>
                <c:pt idx="81">
                  <c:v>10405.44</c:v>
                </c:pt>
                <c:pt idx="82">
                  <c:v>10386</c:v>
                </c:pt>
                <c:pt idx="83">
                  <c:v>10497.6</c:v>
                </c:pt>
                <c:pt idx="84">
                  <c:v>10393.200000000001</c:v>
                </c:pt>
                <c:pt idx="85">
                  <c:v>10347.84</c:v>
                </c:pt>
                <c:pt idx="86">
                  <c:v>10321.92</c:v>
                </c:pt>
                <c:pt idx="87">
                  <c:v>10340.64</c:v>
                </c:pt>
                <c:pt idx="88">
                  <c:v>10313.280000000001</c:v>
                </c:pt>
                <c:pt idx="89">
                  <c:v>10260.719999999999</c:v>
                </c:pt>
                <c:pt idx="90">
                  <c:v>10221.84</c:v>
                </c:pt>
                <c:pt idx="91">
                  <c:v>10211.040000000001</c:v>
                </c:pt>
                <c:pt idx="92">
                  <c:v>10200.959999999999</c:v>
                </c:pt>
                <c:pt idx="93">
                  <c:v>10215.36</c:v>
                </c:pt>
                <c:pt idx="94">
                  <c:v>10167.84</c:v>
                </c:pt>
                <c:pt idx="95">
                  <c:v>10074.959999999999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'[Chart in Microsoft PowerPoint]Sunday Graph'!$D$2</c:f>
              <c:strCache>
                <c:ptCount val="1"/>
                <c:pt idx="0">
                  <c:v>Median Demand 3/26/2017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'[Chart in Microsoft PowerPoint]Sunday Graph'!$A$3:$A$98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'[Chart in Microsoft PowerPoint]Sunday Graph'!$D$3:$D$98</c:f>
              <c:numCache>
                <c:formatCode>General</c:formatCode>
                <c:ptCount val="96"/>
                <c:pt idx="0">
                  <c:v>11667.6</c:v>
                </c:pt>
                <c:pt idx="1">
                  <c:v>11663.28</c:v>
                </c:pt>
                <c:pt idx="2">
                  <c:v>11651.04</c:v>
                </c:pt>
                <c:pt idx="3">
                  <c:v>11562.48</c:v>
                </c:pt>
                <c:pt idx="4">
                  <c:v>11460.96</c:v>
                </c:pt>
                <c:pt idx="5">
                  <c:v>11407.68</c:v>
                </c:pt>
                <c:pt idx="6">
                  <c:v>11376.72</c:v>
                </c:pt>
                <c:pt idx="7">
                  <c:v>11319.12</c:v>
                </c:pt>
                <c:pt idx="8">
                  <c:v>11329.2</c:v>
                </c:pt>
                <c:pt idx="9">
                  <c:v>10866.96</c:v>
                </c:pt>
                <c:pt idx="10">
                  <c:v>10882.8</c:v>
                </c:pt>
                <c:pt idx="11">
                  <c:v>10823.76</c:v>
                </c:pt>
                <c:pt idx="12">
                  <c:v>10789.2</c:v>
                </c:pt>
                <c:pt idx="13">
                  <c:v>10812.96</c:v>
                </c:pt>
                <c:pt idx="14">
                  <c:v>10783.44</c:v>
                </c:pt>
                <c:pt idx="15">
                  <c:v>10729.44</c:v>
                </c:pt>
                <c:pt idx="16">
                  <c:v>10613.52</c:v>
                </c:pt>
                <c:pt idx="17">
                  <c:v>10643.76</c:v>
                </c:pt>
                <c:pt idx="18">
                  <c:v>10629.36</c:v>
                </c:pt>
                <c:pt idx="19">
                  <c:v>10662.48</c:v>
                </c:pt>
                <c:pt idx="20">
                  <c:v>10741.68</c:v>
                </c:pt>
                <c:pt idx="21">
                  <c:v>10864.08</c:v>
                </c:pt>
                <c:pt idx="22">
                  <c:v>11119.68</c:v>
                </c:pt>
                <c:pt idx="23">
                  <c:v>11430.72</c:v>
                </c:pt>
                <c:pt idx="24">
                  <c:v>11479.68</c:v>
                </c:pt>
                <c:pt idx="25">
                  <c:v>11797.92</c:v>
                </c:pt>
                <c:pt idx="26">
                  <c:v>11972.88</c:v>
                </c:pt>
                <c:pt idx="27">
                  <c:v>12000.96</c:v>
                </c:pt>
                <c:pt idx="28">
                  <c:v>11811.6</c:v>
                </c:pt>
                <c:pt idx="29">
                  <c:v>11877.84</c:v>
                </c:pt>
                <c:pt idx="30">
                  <c:v>11899.44</c:v>
                </c:pt>
                <c:pt idx="31">
                  <c:v>11779.92</c:v>
                </c:pt>
                <c:pt idx="32">
                  <c:v>11872.8</c:v>
                </c:pt>
                <c:pt idx="33">
                  <c:v>11955.6</c:v>
                </c:pt>
                <c:pt idx="34">
                  <c:v>11955.6</c:v>
                </c:pt>
                <c:pt idx="35">
                  <c:v>11989.44</c:v>
                </c:pt>
                <c:pt idx="36">
                  <c:v>12042</c:v>
                </c:pt>
                <c:pt idx="37">
                  <c:v>12183.12</c:v>
                </c:pt>
                <c:pt idx="38">
                  <c:v>12318.48</c:v>
                </c:pt>
                <c:pt idx="39">
                  <c:v>12376.8</c:v>
                </c:pt>
                <c:pt idx="40">
                  <c:v>12478.32</c:v>
                </c:pt>
                <c:pt idx="41">
                  <c:v>12463.92</c:v>
                </c:pt>
                <c:pt idx="42">
                  <c:v>12591.36</c:v>
                </c:pt>
                <c:pt idx="43">
                  <c:v>12756.96</c:v>
                </c:pt>
                <c:pt idx="44">
                  <c:v>12766.32</c:v>
                </c:pt>
                <c:pt idx="45">
                  <c:v>12874.32</c:v>
                </c:pt>
                <c:pt idx="46">
                  <c:v>12905.28</c:v>
                </c:pt>
                <c:pt idx="47">
                  <c:v>12957.12</c:v>
                </c:pt>
                <c:pt idx="48">
                  <c:v>13014</c:v>
                </c:pt>
                <c:pt idx="49">
                  <c:v>13051.44</c:v>
                </c:pt>
                <c:pt idx="50">
                  <c:v>13080.24</c:v>
                </c:pt>
                <c:pt idx="51">
                  <c:v>12978.72</c:v>
                </c:pt>
                <c:pt idx="52">
                  <c:v>12867.84</c:v>
                </c:pt>
                <c:pt idx="53">
                  <c:v>12865.68</c:v>
                </c:pt>
                <c:pt idx="54">
                  <c:v>12947.04</c:v>
                </c:pt>
                <c:pt idx="55">
                  <c:v>12963.6</c:v>
                </c:pt>
                <c:pt idx="56">
                  <c:v>12936.96</c:v>
                </c:pt>
                <c:pt idx="57">
                  <c:v>12882.96</c:v>
                </c:pt>
                <c:pt idx="58">
                  <c:v>12858.48</c:v>
                </c:pt>
                <c:pt idx="59">
                  <c:v>12774.24</c:v>
                </c:pt>
                <c:pt idx="60">
                  <c:v>12840.48</c:v>
                </c:pt>
                <c:pt idx="61">
                  <c:v>12811.68</c:v>
                </c:pt>
                <c:pt idx="62">
                  <c:v>12810.24</c:v>
                </c:pt>
                <c:pt idx="63">
                  <c:v>12860.64</c:v>
                </c:pt>
                <c:pt idx="64">
                  <c:v>12795.12</c:v>
                </c:pt>
                <c:pt idx="65">
                  <c:v>12748.32</c:v>
                </c:pt>
                <c:pt idx="66">
                  <c:v>12746.16</c:v>
                </c:pt>
                <c:pt idx="67">
                  <c:v>12826.08</c:v>
                </c:pt>
                <c:pt idx="68">
                  <c:v>12798.72</c:v>
                </c:pt>
                <c:pt idx="69">
                  <c:v>12697.92</c:v>
                </c:pt>
                <c:pt idx="70">
                  <c:v>12484.8</c:v>
                </c:pt>
                <c:pt idx="71">
                  <c:v>12546</c:v>
                </c:pt>
                <c:pt idx="72">
                  <c:v>12619.44</c:v>
                </c:pt>
                <c:pt idx="73">
                  <c:v>12664.8</c:v>
                </c:pt>
                <c:pt idx="74">
                  <c:v>12583.44</c:v>
                </c:pt>
                <c:pt idx="75">
                  <c:v>12528.72</c:v>
                </c:pt>
                <c:pt idx="76">
                  <c:v>12580.56</c:v>
                </c:pt>
                <c:pt idx="77">
                  <c:v>12571.2</c:v>
                </c:pt>
                <c:pt idx="78">
                  <c:v>12470.4</c:v>
                </c:pt>
                <c:pt idx="79">
                  <c:v>12461.04</c:v>
                </c:pt>
                <c:pt idx="80">
                  <c:v>12447.36</c:v>
                </c:pt>
                <c:pt idx="81">
                  <c:v>12384</c:v>
                </c:pt>
                <c:pt idx="82">
                  <c:v>12291.84</c:v>
                </c:pt>
                <c:pt idx="83">
                  <c:v>12295.44</c:v>
                </c:pt>
                <c:pt idx="84">
                  <c:v>12309.12</c:v>
                </c:pt>
                <c:pt idx="85">
                  <c:v>12031.2</c:v>
                </c:pt>
                <c:pt idx="86">
                  <c:v>11842.56</c:v>
                </c:pt>
                <c:pt idx="87">
                  <c:v>11936.88</c:v>
                </c:pt>
                <c:pt idx="88">
                  <c:v>11944.08</c:v>
                </c:pt>
                <c:pt idx="89">
                  <c:v>11761.2</c:v>
                </c:pt>
                <c:pt idx="90">
                  <c:v>11776.32</c:v>
                </c:pt>
                <c:pt idx="91">
                  <c:v>11712.24</c:v>
                </c:pt>
                <c:pt idx="92">
                  <c:v>11684.88</c:v>
                </c:pt>
                <c:pt idx="93">
                  <c:v>11239.92</c:v>
                </c:pt>
                <c:pt idx="94">
                  <c:v>11194.56</c:v>
                </c:pt>
                <c:pt idx="95">
                  <c:v>11136.96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'[Chart in Microsoft PowerPoint]Sunday Graph'!$E$2</c:f>
              <c:strCache>
                <c:ptCount val="1"/>
                <c:pt idx="0">
                  <c:v>Mode Demand 5/14/2017</c:v>
                </c:pt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'[Chart in Microsoft PowerPoint]Sunday Graph'!$A$3:$A$98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'[Chart in Microsoft PowerPoint]Sunday Graph'!$E$3:$E$98</c:f>
              <c:numCache>
                <c:formatCode>General</c:formatCode>
                <c:ptCount val="96"/>
                <c:pt idx="0">
                  <c:v>11280.96</c:v>
                </c:pt>
                <c:pt idx="1">
                  <c:v>11206.08</c:v>
                </c:pt>
                <c:pt idx="2">
                  <c:v>11097.36</c:v>
                </c:pt>
                <c:pt idx="3">
                  <c:v>11083.68</c:v>
                </c:pt>
                <c:pt idx="4">
                  <c:v>10928.16</c:v>
                </c:pt>
                <c:pt idx="5">
                  <c:v>10787.04</c:v>
                </c:pt>
                <c:pt idx="6">
                  <c:v>10676.88</c:v>
                </c:pt>
                <c:pt idx="7">
                  <c:v>10607.04</c:v>
                </c:pt>
                <c:pt idx="8">
                  <c:v>10592.64</c:v>
                </c:pt>
                <c:pt idx="9">
                  <c:v>10608.48</c:v>
                </c:pt>
                <c:pt idx="10">
                  <c:v>10615.68</c:v>
                </c:pt>
                <c:pt idx="11">
                  <c:v>10654.56</c:v>
                </c:pt>
                <c:pt idx="12">
                  <c:v>10654.56</c:v>
                </c:pt>
                <c:pt idx="13">
                  <c:v>10803.6</c:v>
                </c:pt>
                <c:pt idx="14">
                  <c:v>10733.04</c:v>
                </c:pt>
                <c:pt idx="15">
                  <c:v>10692</c:v>
                </c:pt>
                <c:pt idx="16">
                  <c:v>10746.72</c:v>
                </c:pt>
                <c:pt idx="17">
                  <c:v>10669.68</c:v>
                </c:pt>
                <c:pt idx="18">
                  <c:v>10684.08</c:v>
                </c:pt>
                <c:pt idx="19">
                  <c:v>10727.28</c:v>
                </c:pt>
                <c:pt idx="20">
                  <c:v>10761.84</c:v>
                </c:pt>
                <c:pt idx="21">
                  <c:v>10855.44</c:v>
                </c:pt>
                <c:pt idx="22">
                  <c:v>11101.68</c:v>
                </c:pt>
                <c:pt idx="23">
                  <c:v>11269.44</c:v>
                </c:pt>
                <c:pt idx="24">
                  <c:v>11264.4</c:v>
                </c:pt>
                <c:pt idx="25">
                  <c:v>11540.16</c:v>
                </c:pt>
                <c:pt idx="26">
                  <c:v>11717.28</c:v>
                </c:pt>
                <c:pt idx="27">
                  <c:v>11562.48</c:v>
                </c:pt>
                <c:pt idx="28">
                  <c:v>11484</c:v>
                </c:pt>
                <c:pt idx="29">
                  <c:v>11541.6</c:v>
                </c:pt>
                <c:pt idx="30">
                  <c:v>11661.84</c:v>
                </c:pt>
                <c:pt idx="31">
                  <c:v>11568.96</c:v>
                </c:pt>
                <c:pt idx="32">
                  <c:v>11539.44</c:v>
                </c:pt>
                <c:pt idx="33">
                  <c:v>11653.2</c:v>
                </c:pt>
                <c:pt idx="34">
                  <c:v>11709.36</c:v>
                </c:pt>
                <c:pt idx="35">
                  <c:v>11702.88</c:v>
                </c:pt>
                <c:pt idx="36">
                  <c:v>11763.36</c:v>
                </c:pt>
                <c:pt idx="37">
                  <c:v>11860.56</c:v>
                </c:pt>
                <c:pt idx="38">
                  <c:v>12072.96</c:v>
                </c:pt>
                <c:pt idx="39">
                  <c:v>12143.52</c:v>
                </c:pt>
                <c:pt idx="40">
                  <c:v>12111.12</c:v>
                </c:pt>
                <c:pt idx="41">
                  <c:v>12123.36</c:v>
                </c:pt>
                <c:pt idx="42">
                  <c:v>12011.76</c:v>
                </c:pt>
                <c:pt idx="43">
                  <c:v>12070.08</c:v>
                </c:pt>
                <c:pt idx="44">
                  <c:v>12121.92</c:v>
                </c:pt>
                <c:pt idx="45">
                  <c:v>11964.96</c:v>
                </c:pt>
                <c:pt idx="46">
                  <c:v>11990.16</c:v>
                </c:pt>
                <c:pt idx="47">
                  <c:v>12079.44</c:v>
                </c:pt>
                <c:pt idx="48">
                  <c:v>12080.16</c:v>
                </c:pt>
                <c:pt idx="49">
                  <c:v>12104.64</c:v>
                </c:pt>
                <c:pt idx="50">
                  <c:v>12084.48</c:v>
                </c:pt>
                <c:pt idx="51">
                  <c:v>12110.4</c:v>
                </c:pt>
                <c:pt idx="52">
                  <c:v>12049.92</c:v>
                </c:pt>
                <c:pt idx="53">
                  <c:v>12147.84</c:v>
                </c:pt>
                <c:pt idx="54">
                  <c:v>12180.96</c:v>
                </c:pt>
                <c:pt idx="55">
                  <c:v>12243.6</c:v>
                </c:pt>
                <c:pt idx="56">
                  <c:v>12231.36</c:v>
                </c:pt>
                <c:pt idx="57">
                  <c:v>12214.8</c:v>
                </c:pt>
                <c:pt idx="58">
                  <c:v>12319.92</c:v>
                </c:pt>
                <c:pt idx="59">
                  <c:v>12283.2</c:v>
                </c:pt>
                <c:pt idx="60">
                  <c:v>12239.28</c:v>
                </c:pt>
                <c:pt idx="61">
                  <c:v>12296.16</c:v>
                </c:pt>
                <c:pt idx="62">
                  <c:v>12292.56</c:v>
                </c:pt>
                <c:pt idx="63">
                  <c:v>12312</c:v>
                </c:pt>
                <c:pt idx="64">
                  <c:v>12297.6</c:v>
                </c:pt>
                <c:pt idx="65">
                  <c:v>12164.4</c:v>
                </c:pt>
                <c:pt idx="66">
                  <c:v>12139.2</c:v>
                </c:pt>
                <c:pt idx="67">
                  <c:v>12124.8</c:v>
                </c:pt>
                <c:pt idx="68">
                  <c:v>12137.76</c:v>
                </c:pt>
                <c:pt idx="69">
                  <c:v>12034.08</c:v>
                </c:pt>
                <c:pt idx="70">
                  <c:v>12107.52</c:v>
                </c:pt>
                <c:pt idx="71">
                  <c:v>12348</c:v>
                </c:pt>
                <c:pt idx="72">
                  <c:v>12398.4</c:v>
                </c:pt>
                <c:pt idx="73">
                  <c:v>12500.64</c:v>
                </c:pt>
                <c:pt idx="74">
                  <c:v>12543.12</c:v>
                </c:pt>
                <c:pt idx="75">
                  <c:v>12488.4</c:v>
                </c:pt>
                <c:pt idx="76">
                  <c:v>12562.56</c:v>
                </c:pt>
                <c:pt idx="77">
                  <c:v>12439.44</c:v>
                </c:pt>
                <c:pt idx="78">
                  <c:v>12330.72</c:v>
                </c:pt>
                <c:pt idx="79">
                  <c:v>12274.56</c:v>
                </c:pt>
                <c:pt idx="80">
                  <c:v>12217.68</c:v>
                </c:pt>
                <c:pt idx="81">
                  <c:v>12119.04</c:v>
                </c:pt>
                <c:pt idx="82">
                  <c:v>12165.12</c:v>
                </c:pt>
                <c:pt idx="83">
                  <c:v>12182.4</c:v>
                </c:pt>
                <c:pt idx="84">
                  <c:v>12108.24</c:v>
                </c:pt>
                <c:pt idx="85">
                  <c:v>11743.92</c:v>
                </c:pt>
                <c:pt idx="86">
                  <c:v>11641.68</c:v>
                </c:pt>
                <c:pt idx="87">
                  <c:v>11592.72</c:v>
                </c:pt>
                <c:pt idx="88">
                  <c:v>11472.48</c:v>
                </c:pt>
                <c:pt idx="89">
                  <c:v>11343.6</c:v>
                </c:pt>
                <c:pt idx="90">
                  <c:v>11398.32</c:v>
                </c:pt>
                <c:pt idx="91">
                  <c:v>11327.04</c:v>
                </c:pt>
                <c:pt idx="92">
                  <c:v>11268</c:v>
                </c:pt>
                <c:pt idx="93">
                  <c:v>11028.96</c:v>
                </c:pt>
                <c:pt idx="94">
                  <c:v>10964.88</c:v>
                </c:pt>
                <c:pt idx="95">
                  <c:v>10961.28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'[Chart in Microsoft PowerPoint]Sunday Graph'!$F$2</c:f>
              <c:strCache>
                <c:ptCount val="1"/>
                <c:pt idx="0">
                  <c:v>Average Demand 10/30/2016</c:v>
                </c:pt>
              </c:strCache>
            </c:strRef>
          </c:tx>
          <c:spPr>
            <a:ln w="34925" cap="rnd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'[Chart in Microsoft PowerPoint]Sunday Graph'!$A$3:$A$98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'[Chart in Microsoft PowerPoint]Sunday Graph'!$F$3:$F$98</c:f>
              <c:numCache>
                <c:formatCode>General</c:formatCode>
                <c:ptCount val="96"/>
                <c:pt idx="0">
                  <c:v>11429.28</c:v>
                </c:pt>
                <c:pt idx="1">
                  <c:v>11362.32</c:v>
                </c:pt>
                <c:pt idx="2">
                  <c:v>11340</c:v>
                </c:pt>
                <c:pt idx="3">
                  <c:v>11350.8</c:v>
                </c:pt>
                <c:pt idx="4">
                  <c:v>10633.68</c:v>
                </c:pt>
                <c:pt idx="5">
                  <c:v>10297.44</c:v>
                </c:pt>
                <c:pt idx="6">
                  <c:v>10368</c:v>
                </c:pt>
                <c:pt idx="7">
                  <c:v>10329.84</c:v>
                </c:pt>
                <c:pt idx="8">
                  <c:v>10280.879999999999</c:v>
                </c:pt>
                <c:pt idx="9">
                  <c:v>10265.76</c:v>
                </c:pt>
                <c:pt idx="10">
                  <c:v>10283.040000000001</c:v>
                </c:pt>
                <c:pt idx="11">
                  <c:v>10431.36</c:v>
                </c:pt>
                <c:pt idx="12">
                  <c:v>10509.12</c:v>
                </c:pt>
                <c:pt idx="13">
                  <c:v>10280.879999999999</c:v>
                </c:pt>
                <c:pt idx="14">
                  <c:v>10174.32</c:v>
                </c:pt>
                <c:pt idx="15">
                  <c:v>10135.44</c:v>
                </c:pt>
                <c:pt idx="16">
                  <c:v>10058.4</c:v>
                </c:pt>
                <c:pt idx="17">
                  <c:v>10097.280000000001</c:v>
                </c:pt>
                <c:pt idx="18">
                  <c:v>10275.84</c:v>
                </c:pt>
                <c:pt idx="19">
                  <c:v>10210.32</c:v>
                </c:pt>
                <c:pt idx="20">
                  <c:v>10133.280000000001</c:v>
                </c:pt>
                <c:pt idx="21">
                  <c:v>10179.36</c:v>
                </c:pt>
                <c:pt idx="22">
                  <c:v>10558.8</c:v>
                </c:pt>
                <c:pt idx="23">
                  <c:v>10722.24</c:v>
                </c:pt>
                <c:pt idx="24">
                  <c:v>10802.88</c:v>
                </c:pt>
                <c:pt idx="25">
                  <c:v>10846.8</c:v>
                </c:pt>
                <c:pt idx="26">
                  <c:v>11147.04</c:v>
                </c:pt>
                <c:pt idx="27">
                  <c:v>11162.16</c:v>
                </c:pt>
                <c:pt idx="28">
                  <c:v>10962</c:v>
                </c:pt>
                <c:pt idx="29">
                  <c:v>11096.64</c:v>
                </c:pt>
                <c:pt idx="30">
                  <c:v>11152.08</c:v>
                </c:pt>
                <c:pt idx="31">
                  <c:v>10944.72</c:v>
                </c:pt>
                <c:pt idx="32">
                  <c:v>11126.88</c:v>
                </c:pt>
                <c:pt idx="33">
                  <c:v>11324.88</c:v>
                </c:pt>
                <c:pt idx="34">
                  <c:v>11396.88</c:v>
                </c:pt>
                <c:pt idx="35">
                  <c:v>11475.36</c:v>
                </c:pt>
                <c:pt idx="36">
                  <c:v>11715.12</c:v>
                </c:pt>
                <c:pt idx="37">
                  <c:v>11823.84</c:v>
                </c:pt>
                <c:pt idx="38">
                  <c:v>11980.08</c:v>
                </c:pt>
                <c:pt idx="39">
                  <c:v>11941.2</c:v>
                </c:pt>
                <c:pt idx="40">
                  <c:v>12056.4</c:v>
                </c:pt>
                <c:pt idx="41">
                  <c:v>11982.96</c:v>
                </c:pt>
                <c:pt idx="42">
                  <c:v>11990.88</c:v>
                </c:pt>
                <c:pt idx="43">
                  <c:v>11964.24</c:v>
                </c:pt>
                <c:pt idx="44">
                  <c:v>12041.28</c:v>
                </c:pt>
                <c:pt idx="45">
                  <c:v>12121.92</c:v>
                </c:pt>
                <c:pt idx="46">
                  <c:v>12115.44</c:v>
                </c:pt>
                <c:pt idx="47">
                  <c:v>12154.32</c:v>
                </c:pt>
                <c:pt idx="48">
                  <c:v>12162.96</c:v>
                </c:pt>
                <c:pt idx="49">
                  <c:v>12279.6</c:v>
                </c:pt>
                <c:pt idx="50">
                  <c:v>12439.44</c:v>
                </c:pt>
                <c:pt idx="51">
                  <c:v>12528</c:v>
                </c:pt>
                <c:pt idx="52">
                  <c:v>12636.72</c:v>
                </c:pt>
                <c:pt idx="53">
                  <c:v>12659.04</c:v>
                </c:pt>
                <c:pt idx="54">
                  <c:v>12745.44</c:v>
                </c:pt>
                <c:pt idx="55">
                  <c:v>12771.36</c:v>
                </c:pt>
                <c:pt idx="56">
                  <c:v>12893.04</c:v>
                </c:pt>
                <c:pt idx="57">
                  <c:v>12782.16</c:v>
                </c:pt>
                <c:pt idx="58">
                  <c:v>12599.28</c:v>
                </c:pt>
                <c:pt idx="59">
                  <c:v>12763.44</c:v>
                </c:pt>
                <c:pt idx="60">
                  <c:v>12633.84</c:v>
                </c:pt>
                <c:pt idx="61">
                  <c:v>12677.76</c:v>
                </c:pt>
                <c:pt idx="62">
                  <c:v>12750.48</c:v>
                </c:pt>
                <c:pt idx="63">
                  <c:v>12579.12</c:v>
                </c:pt>
                <c:pt idx="64">
                  <c:v>12522.24</c:v>
                </c:pt>
                <c:pt idx="65">
                  <c:v>12445.92</c:v>
                </c:pt>
                <c:pt idx="66">
                  <c:v>12587.04</c:v>
                </c:pt>
                <c:pt idx="67">
                  <c:v>12608.64</c:v>
                </c:pt>
                <c:pt idx="68">
                  <c:v>12366.72</c:v>
                </c:pt>
                <c:pt idx="69">
                  <c:v>12356.64</c:v>
                </c:pt>
                <c:pt idx="70">
                  <c:v>12524.4</c:v>
                </c:pt>
                <c:pt idx="71">
                  <c:v>12748.32</c:v>
                </c:pt>
                <c:pt idx="72">
                  <c:v>12855.6</c:v>
                </c:pt>
                <c:pt idx="73">
                  <c:v>12913.92</c:v>
                </c:pt>
                <c:pt idx="74">
                  <c:v>12906.72</c:v>
                </c:pt>
                <c:pt idx="75">
                  <c:v>12885.12</c:v>
                </c:pt>
                <c:pt idx="76">
                  <c:v>12925.44</c:v>
                </c:pt>
                <c:pt idx="77">
                  <c:v>13124.88</c:v>
                </c:pt>
                <c:pt idx="78">
                  <c:v>13065.12</c:v>
                </c:pt>
                <c:pt idx="79">
                  <c:v>12863.52</c:v>
                </c:pt>
                <c:pt idx="80">
                  <c:v>12340.8</c:v>
                </c:pt>
                <c:pt idx="81">
                  <c:v>12385.44</c:v>
                </c:pt>
                <c:pt idx="82">
                  <c:v>12402</c:v>
                </c:pt>
                <c:pt idx="83">
                  <c:v>12319.2</c:v>
                </c:pt>
                <c:pt idx="84">
                  <c:v>12208.32</c:v>
                </c:pt>
                <c:pt idx="85">
                  <c:v>12000.24</c:v>
                </c:pt>
                <c:pt idx="86">
                  <c:v>11855.52</c:v>
                </c:pt>
                <c:pt idx="87">
                  <c:v>11787.12</c:v>
                </c:pt>
                <c:pt idx="88">
                  <c:v>11726.64</c:v>
                </c:pt>
                <c:pt idx="89">
                  <c:v>11592</c:v>
                </c:pt>
                <c:pt idx="90">
                  <c:v>11566.8</c:v>
                </c:pt>
                <c:pt idx="91">
                  <c:v>11531.52</c:v>
                </c:pt>
                <c:pt idx="92">
                  <c:v>11622.24</c:v>
                </c:pt>
                <c:pt idx="93">
                  <c:v>11381.76</c:v>
                </c:pt>
                <c:pt idx="94">
                  <c:v>11254.32</c:v>
                </c:pt>
                <c:pt idx="95">
                  <c:v>11187.36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02642872"/>
        <c:axId val="402643264"/>
      </c:lineChart>
      <c:catAx>
        <c:axId val="4026428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2643264"/>
        <c:crosses val="autoZero"/>
        <c:auto val="1"/>
        <c:lblAlgn val="ctr"/>
        <c:lblOffset val="100"/>
        <c:tickLblSkip val="4"/>
        <c:noMultiLvlLbl val="0"/>
      </c:catAx>
      <c:valAx>
        <c:axId val="4026432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26428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userShapes r:id="rId5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0.82181</cdr:x>
      <cdr:y>0.06266</cdr:y>
    </cdr:from>
    <cdr:to>
      <cdr:x>0.96273</cdr:x>
      <cdr:y>0.15566</cdr:y>
    </cdr:to>
    <cdr:sp macro="" textlink="">
      <cdr:nvSpPr>
        <cdr:cNvPr id="3" name="TextBox 18"/>
        <cdr:cNvSpPr txBox="1"/>
      </cdr:nvSpPr>
      <cdr:spPr>
        <a:xfrm xmlns:a="http://schemas.openxmlformats.org/drawingml/2006/main">
          <a:off x="8223781" y="342174"/>
          <a:ext cx="1410158" cy="507831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  <a:ln xmlns:a="http://schemas.openxmlformats.org/drawingml/2006/main">
          <a:solidFill>
            <a:srgbClr val="FFFF66"/>
          </a:solidFill>
        </a:ln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dirty="0" smtClean="0"/>
            <a:t>Mode Peak Sunday: </a:t>
          </a:r>
          <a:br>
            <a:rPr lang="en-US" sz="900" dirty="0" smtClean="0"/>
          </a:br>
          <a:r>
            <a:rPr lang="en-US" sz="900" dirty="0" smtClean="0"/>
            <a:t>12,562 KW</a:t>
          </a:r>
          <a:br>
            <a:rPr lang="en-US" sz="900" dirty="0" smtClean="0"/>
          </a:br>
          <a:r>
            <a:rPr lang="en-US" sz="900" dirty="0" smtClean="0"/>
            <a:t>Timestamp: 7:00 PM</a:t>
          </a:r>
          <a:endParaRPr lang="en-US" sz="900" dirty="0"/>
        </a:p>
      </cdr:txBody>
    </cdr:sp>
  </cdr:relSizeAnchor>
  <cdr:relSizeAnchor xmlns:cdr="http://schemas.openxmlformats.org/drawingml/2006/chartDrawing">
    <cdr:from>
      <cdr:x>0.45079</cdr:x>
      <cdr:y>0.39314</cdr:y>
    </cdr:from>
    <cdr:to>
      <cdr:x>0.59171</cdr:x>
      <cdr:y>0.48614</cdr:y>
    </cdr:to>
    <cdr:sp macro="" textlink="">
      <cdr:nvSpPr>
        <cdr:cNvPr id="4" name="TextBox 18"/>
        <cdr:cNvSpPr txBox="1"/>
      </cdr:nvSpPr>
      <cdr:spPr>
        <a:xfrm xmlns:a="http://schemas.openxmlformats.org/drawingml/2006/main">
          <a:off x="4511018" y="2146804"/>
          <a:ext cx="1410158" cy="507831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  <a:ln xmlns:a="http://schemas.openxmlformats.org/drawingml/2006/main">
          <a:solidFill>
            <a:schemeClr val="bg1">
              <a:lumMod val="50000"/>
            </a:schemeClr>
          </a:solidFill>
        </a:ln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dirty="0" smtClean="0"/>
            <a:t>Median Peak Sunday: </a:t>
          </a:r>
          <a:br>
            <a:rPr lang="en-US" sz="900" dirty="0" smtClean="0"/>
          </a:br>
          <a:r>
            <a:rPr lang="en-US" sz="900" dirty="0" smtClean="0"/>
            <a:t>13,056 KW</a:t>
          </a:r>
          <a:br>
            <a:rPr lang="en-US" sz="900" dirty="0" smtClean="0"/>
          </a:br>
          <a:r>
            <a:rPr lang="en-US" sz="900" dirty="0" smtClean="0"/>
            <a:t>Timestamp: 6:15 PM</a:t>
          </a:r>
          <a:endParaRPr lang="en-US" sz="900" dirty="0"/>
        </a:p>
      </cdr:txBody>
    </cdr:sp>
  </cdr:relSizeAnchor>
  <cdr:relSizeAnchor xmlns:cdr="http://schemas.openxmlformats.org/drawingml/2006/chartDrawing">
    <cdr:from>
      <cdr:x>0.12389</cdr:x>
      <cdr:y>0.09838</cdr:y>
    </cdr:from>
    <cdr:to>
      <cdr:x>0.26481</cdr:x>
      <cdr:y>0.19138</cdr:y>
    </cdr:to>
    <cdr:sp macro="" textlink="">
      <cdr:nvSpPr>
        <cdr:cNvPr id="5" name="TextBox 18"/>
        <cdr:cNvSpPr txBox="1"/>
      </cdr:nvSpPr>
      <cdr:spPr>
        <a:xfrm xmlns:a="http://schemas.openxmlformats.org/drawingml/2006/main">
          <a:off x="1239784" y="537204"/>
          <a:ext cx="1410158" cy="507831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  <a:ln xmlns:a="http://schemas.openxmlformats.org/drawingml/2006/main">
          <a:solidFill>
            <a:srgbClr val="00B0F0"/>
          </a:solidFill>
        </a:ln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dirty="0" smtClean="0"/>
            <a:t>Highest Peak Sunday: </a:t>
          </a:r>
          <a:br>
            <a:rPr lang="en-US" sz="900" dirty="0" smtClean="0"/>
          </a:br>
          <a:r>
            <a:rPr lang="en-US" sz="900" dirty="0" smtClean="0"/>
            <a:t>14,729 KW </a:t>
          </a:r>
          <a:br>
            <a:rPr lang="en-US" sz="900" dirty="0" smtClean="0"/>
          </a:br>
          <a:r>
            <a:rPr lang="en-US" sz="900" dirty="0" smtClean="0"/>
            <a:t>Timestamp: 6:30 PM</a:t>
          </a:r>
          <a:endParaRPr lang="en-US" sz="900" dirty="0"/>
        </a:p>
      </cdr:txBody>
    </cdr:sp>
  </cdr:relSizeAnchor>
  <cdr:relSizeAnchor xmlns:cdr="http://schemas.openxmlformats.org/drawingml/2006/chartDrawing">
    <cdr:from>
      <cdr:x>0.6131</cdr:x>
      <cdr:y>0.39314</cdr:y>
    </cdr:from>
    <cdr:to>
      <cdr:x>0.75402</cdr:x>
      <cdr:y>0.48614</cdr:y>
    </cdr:to>
    <cdr:sp macro="" textlink="">
      <cdr:nvSpPr>
        <cdr:cNvPr id="6" name="TextBox 18"/>
        <cdr:cNvSpPr txBox="1"/>
      </cdr:nvSpPr>
      <cdr:spPr>
        <a:xfrm xmlns:a="http://schemas.openxmlformats.org/drawingml/2006/main">
          <a:off x="6135197" y="2146804"/>
          <a:ext cx="1410158" cy="507831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  <a:ln xmlns:a="http://schemas.openxmlformats.org/drawingml/2006/main">
          <a:solidFill>
            <a:schemeClr val="accent3"/>
          </a:solidFill>
        </a:ln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dirty="0" smtClean="0"/>
            <a:t>Lowest Peak Sunday: </a:t>
          </a:r>
          <a:br>
            <a:rPr lang="en-US" sz="900" dirty="0" smtClean="0"/>
          </a:br>
          <a:r>
            <a:rPr lang="en-US" sz="900" dirty="0" smtClean="0"/>
            <a:t>10,666 KW</a:t>
          </a:r>
          <a:br>
            <a:rPr lang="en-US" sz="900" dirty="0" smtClean="0"/>
          </a:br>
          <a:r>
            <a:rPr lang="en-US" sz="900" dirty="0" smtClean="0"/>
            <a:t>Timestamp: 6:45 PM</a:t>
          </a:r>
          <a:endParaRPr lang="en-US" sz="900" dirty="0"/>
        </a:p>
      </cdr:txBody>
    </cdr:sp>
  </cdr:relSizeAnchor>
  <cdr:relSizeAnchor xmlns:cdr="http://schemas.openxmlformats.org/drawingml/2006/chartDrawing">
    <cdr:from>
      <cdr:x>0.20825</cdr:x>
      <cdr:y>0.39314</cdr:y>
    </cdr:from>
    <cdr:to>
      <cdr:x>0.34917</cdr:x>
      <cdr:y>0.48614</cdr:y>
    </cdr:to>
    <cdr:sp macro="" textlink="">
      <cdr:nvSpPr>
        <cdr:cNvPr id="7" name="TextBox 18"/>
        <cdr:cNvSpPr txBox="1"/>
      </cdr:nvSpPr>
      <cdr:spPr>
        <a:xfrm xmlns:a="http://schemas.openxmlformats.org/drawingml/2006/main">
          <a:off x="2083892" y="2146795"/>
          <a:ext cx="1410170" cy="507840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  <a:ln xmlns:a="http://schemas.openxmlformats.org/drawingml/2006/main">
          <a:solidFill>
            <a:srgbClr val="0070C0"/>
          </a:solidFill>
        </a:ln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900" dirty="0" smtClean="0"/>
            <a:t>Average Peak Sunday: </a:t>
          </a:r>
          <a:br>
            <a:rPr lang="en-US" sz="900" dirty="0" smtClean="0"/>
          </a:br>
          <a:r>
            <a:rPr lang="en-US" sz="900" dirty="0" smtClean="0"/>
            <a:t>13,100 KW</a:t>
          </a:r>
          <a:br>
            <a:rPr lang="en-US" sz="900" dirty="0" smtClean="0"/>
          </a:br>
          <a:r>
            <a:rPr lang="en-US" sz="900" dirty="0" smtClean="0"/>
            <a:t>Timestamp: 1:15 PM</a:t>
          </a:r>
          <a:endParaRPr lang="en-US" sz="900" dirty="0"/>
        </a:p>
      </cdr:txBody>
    </cdr:sp>
  </cdr:relSizeAnchor>
  <cdr:relSizeAnchor xmlns:cdr="http://schemas.openxmlformats.org/drawingml/2006/chartDrawing">
    <cdr:from>
      <cdr:x>0.26898</cdr:x>
      <cdr:y>0.14387</cdr:y>
    </cdr:from>
    <cdr:to>
      <cdr:x>0.7722</cdr:x>
      <cdr:y>0.15566</cdr:y>
    </cdr:to>
    <cdr:cxnSp macro="">
      <cdr:nvCxnSpPr>
        <cdr:cNvPr id="9" name="Straight Arrow Connector 8"/>
        <cdr:cNvCxnSpPr/>
      </cdr:nvCxnSpPr>
      <cdr:spPr>
        <a:xfrm xmlns:a="http://schemas.openxmlformats.org/drawingml/2006/main">
          <a:off x="2691684" y="785611"/>
          <a:ext cx="5035639" cy="64394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FF0000"/>
          </a:solidFill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0.27871</cdr:x>
      <cdr:y>0.24236</cdr:y>
    </cdr:from>
    <cdr:to>
      <cdr:x>0.59883</cdr:x>
      <cdr:y>0.39314</cdr:y>
    </cdr:to>
    <cdr:cxnSp macro="">
      <cdr:nvCxnSpPr>
        <cdr:cNvPr id="11" name="Straight Arrow Connector 10"/>
        <cdr:cNvCxnSpPr>
          <a:stCxn xmlns:a="http://schemas.openxmlformats.org/drawingml/2006/main" id="7" idx="0"/>
        </cdr:cNvCxnSpPr>
      </cdr:nvCxnSpPr>
      <cdr:spPr>
        <a:xfrm xmlns:a="http://schemas.openxmlformats.org/drawingml/2006/main" flipV="1">
          <a:off x="2788977" y="1323420"/>
          <a:ext cx="3203422" cy="823375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FF0000"/>
          </a:solidFill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0.52125</cdr:x>
      <cdr:y>0.23113</cdr:y>
    </cdr:from>
    <cdr:to>
      <cdr:x>0.5444</cdr:x>
      <cdr:y>0.39314</cdr:y>
    </cdr:to>
    <cdr:cxnSp macro="">
      <cdr:nvCxnSpPr>
        <cdr:cNvPr id="13" name="Straight Arrow Connector 12"/>
        <cdr:cNvCxnSpPr>
          <a:stCxn xmlns:a="http://schemas.openxmlformats.org/drawingml/2006/main" id="4" idx="0"/>
        </cdr:cNvCxnSpPr>
      </cdr:nvCxnSpPr>
      <cdr:spPr>
        <a:xfrm xmlns:a="http://schemas.openxmlformats.org/drawingml/2006/main" flipV="1">
          <a:off x="5216097" y="1262129"/>
          <a:ext cx="231666" cy="884675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FF0000"/>
          </a:solidFill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0.67435</cdr:x>
      <cdr:y>0.33255</cdr:y>
    </cdr:from>
    <cdr:to>
      <cdr:x>0.75933</cdr:x>
      <cdr:y>0.39151</cdr:y>
    </cdr:to>
    <cdr:cxnSp macro="">
      <cdr:nvCxnSpPr>
        <cdr:cNvPr id="15" name="Straight Arrow Connector 14"/>
        <cdr:cNvCxnSpPr/>
      </cdr:nvCxnSpPr>
      <cdr:spPr>
        <a:xfrm xmlns:a="http://schemas.openxmlformats.org/drawingml/2006/main" flipV="1">
          <a:off x="6748139" y="1815921"/>
          <a:ext cx="850395" cy="321972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FF0000"/>
          </a:solidFill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0.78488</cdr:x>
      <cdr:y>0.15802</cdr:y>
    </cdr:from>
    <cdr:to>
      <cdr:x>0.89318</cdr:x>
      <cdr:y>0.25244</cdr:y>
    </cdr:to>
    <cdr:cxnSp macro="">
      <cdr:nvCxnSpPr>
        <cdr:cNvPr id="17" name="Straight Arrow Connector 16"/>
        <cdr:cNvCxnSpPr/>
      </cdr:nvCxnSpPr>
      <cdr:spPr>
        <a:xfrm xmlns:a="http://schemas.openxmlformats.org/drawingml/2006/main" flipH="1">
          <a:off x="7854250" y="862891"/>
          <a:ext cx="1083699" cy="515614"/>
        </a:xfrm>
        <a:prstGeom xmlns:a="http://schemas.openxmlformats.org/drawingml/2006/main" prst="straightConnector1">
          <a:avLst/>
        </a:prstGeom>
        <a:ln xmlns:a="http://schemas.openxmlformats.org/drawingml/2006/main">
          <a:solidFill>
            <a:srgbClr val="FF0000"/>
          </a:solidFill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87F30E-74E5-45CE-90D5-4654BF427108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A097DA-3138-4135-86F1-4CCD02FD4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910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A097DA-3138-4135-86F1-4CCD02FD4E2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650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A097DA-3138-4135-86F1-4CCD02FD4E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929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A097DA-3138-4135-86F1-4CCD02FD4E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3096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A097DA-3138-4135-86F1-4CCD02FD4E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9954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A/C</a:t>
            </a:r>
            <a:br>
              <a:rPr lang="en-US" dirty="0" smtClean="0"/>
            </a:br>
            <a:r>
              <a:rPr lang="en-US" dirty="0" smtClean="0"/>
              <a:t>-Costs</a:t>
            </a:r>
            <a:r>
              <a:rPr lang="en-US" baseline="0" dirty="0" smtClean="0"/>
              <a:t> a lot of energy to operate, especially when constantly getting turned on/off</a:t>
            </a:r>
            <a:br>
              <a:rPr lang="en-US" baseline="0" dirty="0" smtClean="0"/>
            </a:br>
            <a:r>
              <a:rPr lang="en-US" baseline="0" dirty="0" smtClean="0"/>
              <a:t>-Being constantly on causes a strain and a loss of efficiency </a:t>
            </a:r>
          </a:p>
          <a:p>
            <a:r>
              <a:rPr lang="en-US" baseline="0" dirty="0" smtClean="0"/>
              <a:t>-Leaks/condensation happen quicker</a:t>
            </a:r>
          </a:p>
          <a:p>
            <a:r>
              <a:rPr lang="en-US" baseline="0" dirty="0" smtClean="0"/>
              <a:t>-Getting dirty/clogged happens quicker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Amount of people </a:t>
            </a:r>
            <a:br>
              <a:rPr lang="en-US" baseline="0" dirty="0" smtClean="0"/>
            </a:br>
            <a:r>
              <a:rPr lang="en-US" baseline="0" dirty="0" smtClean="0"/>
              <a:t>-Using more lights, computers, water, bathrooms</a:t>
            </a:r>
            <a:br>
              <a:rPr lang="en-US" baseline="0" dirty="0" smtClean="0"/>
            </a:br>
            <a:r>
              <a:rPr lang="en-US" baseline="0" dirty="0" smtClean="0"/>
              <a:t>-Higher in the school times (summer/fall) then the new year (holiday)</a:t>
            </a:r>
            <a:br>
              <a:rPr lang="en-US" baseline="0" dirty="0" smtClean="0"/>
            </a:br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US" baseline="0" dirty="0" smtClean="0"/>
              <a:t>Lab Usage</a:t>
            </a:r>
            <a:br>
              <a:rPr lang="en-US" baseline="0" dirty="0" smtClean="0"/>
            </a:br>
            <a:r>
              <a:rPr lang="en-US" baseline="0" dirty="0" smtClean="0"/>
              <a:t>-A/C</a:t>
            </a:r>
            <a:br>
              <a:rPr lang="en-US" baseline="0" dirty="0" smtClean="0"/>
            </a:br>
            <a:r>
              <a:rPr lang="en-US" baseline="0" dirty="0" smtClean="0"/>
              <a:t>-Hood vents to control air/environment</a:t>
            </a:r>
            <a:br>
              <a:rPr lang="en-US" baseline="0" dirty="0" smtClean="0"/>
            </a:br>
            <a:r>
              <a:rPr lang="en-US" baseline="0" dirty="0" smtClean="0"/>
              <a:t>-Hydraulics</a:t>
            </a:r>
            <a:br>
              <a:rPr lang="en-US" baseline="0" dirty="0" smtClean="0"/>
            </a:br>
            <a:r>
              <a:rPr lang="en-US" baseline="0" dirty="0" smtClean="0"/>
              <a:t>-All the meters</a:t>
            </a:r>
            <a:br>
              <a:rPr lang="en-US" baseline="0" dirty="0" smtClean="0"/>
            </a:br>
            <a:r>
              <a:rPr lang="en-US" baseline="0" dirty="0" smtClean="0"/>
              <a:t>-Higher in summer because there’s a greater concentration of students using lab more frequently</a:t>
            </a:r>
            <a:br>
              <a:rPr lang="en-US" baseline="0" dirty="0" smtClean="0"/>
            </a:br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US" baseline="0" dirty="0" smtClean="0"/>
              <a:t>Student Housing/ Conference Housing</a:t>
            </a:r>
            <a:br>
              <a:rPr lang="en-US" baseline="0" dirty="0" smtClean="0"/>
            </a:br>
            <a:r>
              <a:rPr lang="en-US" baseline="0" dirty="0" smtClean="0"/>
              <a:t>-Little concept of how much money it takes to run facilities</a:t>
            </a:r>
            <a:br>
              <a:rPr lang="en-US" baseline="0" dirty="0" smtClean="0"/>
            </a:br>
            <a:r>
              <a:rPr lang="en-US" baseline="0" dirty="0" smtClean="0"/>
              <a:t>-Summer there’s less people, but they care a lot less (leave lights on, a/c on, bathroom a lot more, etc.)</a:t>
            </a:r>
            <a:br>
              <a:rPr lang="en-US" baseline="0" dirty="0" smtClean="0"/>
            </a:br>
            <a:r>
              <a:rPr lang="en-US" baseline="0" dirty="0" smtClean="0"/>
              <a:t>-</a:t>
            </a:r>
            <a:r>
              <a:rPr lang="en-US" baseline="0" dirty="0" err="1" smtClean="0"/>
              <a:t>Noelani</a:t>
            </a:r>
            <a:r>
              <a:rPr lang="en-US" baseline="0" dirty="0" smtClean="0"/>
              <a:t> getting renovated </a:t>
            </a:r>
            <a:br>
              <a:rPr lang="en-US" baseline="0" dirty="0" smtClean="0"/>
            </a:br>
            <a:r>
              <a:rPr lang="en-US" baseline="0" dirty="0" smtClean="0"/>
              <a:t>-</a:t>
            </a:r>
            <a:r>
              <a:rPr lang="en-US" baseline="0" dirty="0" err="1" smtClean="0"/>
              <a:t>Frear</a:t>
            </a:r>
            <a:r>
              <a:rPr lang="en-US" baseline="0" dirty="0" smtClean="0"/>
              <a:t> Hall/</a:t>
            </a:r>
            <a:r>
              <a:rPr lang="en-US" baseline="0" dirty="0" err="1" smtClean="0"/>
              <a:t>Ilima</a:t>
            </a:r>
            <a:r>
              <a:rPr lang="en-US" baseline="0" dirty="0" smtClean="0"/>
              <a:t> treated like hotel</a:t>
            </a:r>
          </a:p>
          <a:p>
            <a:r>
              <a:rPr lang="en-US" baseline="0" dirty="0" smtClean="0"/>
              <a:t>-Buildings under a lot of repair/old equipment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A097DA-3138-4135-86F1-4CCD02FD4E2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849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491D-8F01-4AE2-91C4-8D9932BC79E4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B178B-3049-464D-8AF2-8BCC051E80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707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491D-8F01-4AE2-91C4-8D9932BC79E4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B178B-3049-464D-8AF2-8BCC051E80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76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491D-8F01-4AE2-91C4-8D9932BC79E4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B178B-3049-464D-8AF2-8BCC051E808F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12668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491D-8F01-4AE2-91C4-8D9932BC79E4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B178B-3049-464D-8AF2-8BCC051E80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9385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491D-8F01-4AE2-91C4-8D9932BC79E4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B178B-3049-464D-8AF2-8BCC051E808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225830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491D-8F01-4AE2-91C4-8D9932BC79E4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B178B-3049-464D-8AF2-8BCC051E80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9892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491D-8F01-4AE2-91C4-8D9932BC79E4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B178B-3049-464D-8AF2-8BCC051E80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9855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491D-8F01-4AE2-91C4-8D9932BC79E4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B178B-3049-464D-8AF2-8BCC051E80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090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491D-8F01-4AE2-91C4-8D9932BC79E4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B178B-3049-464D-8AF2-8BCC051E80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339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491D-8F01-4AE2-91C4-8D9932BC79E4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B178B-3049-464D-8AF2-8BCC051E80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500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491D-8F01-4AE2-91C4-8D9932BC79E4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B178B-3049-464D-8AF2-8BCC051E80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069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491D-8F01-4AE2-91C4-8D9932BC79E4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B178B-3049-464D-8AF2-8BCC051E80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695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491D-8F01-4AE2-91C4-8D9932BC79E4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B178B-3049-464D-8AF2-8BCC051E80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191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491D-8F01-4AE2-91C4-8D9932BC79E4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B178B-3049-464D-8AF2-8BCC051E80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370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491D-8F01-4AE2-91C4-8D9932BC79E4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B178B-3049-464D-8AF2-8BCC051E80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640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F491D-8F01-4AE2-91C4-8D9932BC79E4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B178B-3049-464D-8AF2-8BCC051E80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763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2F491D-8F01-4AE2-91C4-8D9932BC79E4}" type="datetimeFigureOut">
              <a:rPr lang="en-US" smtClean="0"/>
              <a:t>3/2/2018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29B178B-3049-464D-8AF2-8BCC051E80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988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8397" y="128390"/>
            <a:ext cx="9021801" cy="1639266"/>
          </a:xfrm>
        </p:spPr>
        <p:txBody>
          <a:bodyPr/>
          <a:lstStyle/>
          <a:p>
            <a:r>
              <a:rPr lang="en-US" dirty="0" smtClean="0"/>
              <a:t>UH </a:t>
            </a:r>
            <a:r>
              <a:rPr lang="en-US" dirty="0" err="1" smtClean="0"/>
              <a:t>Manoa</a:t>
            </a:r>
            <a:r>
              <a:rPr lang="en-US" dirty="0" smtClean="0"/>
              <a:t> Energy &amp; Demand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3698" y="5202238"/>
            <a:ext cx="9144000" cy="1655762"/>
          </a:xfrm>
        </p:spPr>
        <p:txBody>
          <a:bodyPr/>
          <a:lstStyle/>
          <a:p>
            <a:r>
              <a:rPr lang="en-US" dirty="0" smtClean="0"/>
              <a:t>Miles Topping</a:t>
            </a:r>
            <a:br>
              <a:rPr lang="en-US" dirty="0" smtClean="0"/>
            </a:br>
            <a:r>
              <a:rPr lang="en-US" dirty="0" smtClean="0"/>
              <a:t>Jonathan </a:t>
            </a:r>
            <a:r>
              <a:rPr lang="en-US" dirty="0" err="1" smtClean="0"/>
              <a:t>Kutsunai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223" y="2134363"/>
            <a:ext cx="5276160" cy="295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984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Sunday Demand Statistics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87277"/>
            <a:ext cx="8596668" cy="4554085"/>
          </a:xfrm>
        </p:spPr>
        <p:txBody>
          <a:bodyPr/>
          <a:lstStyle/>
          <a:p>
            <a:r>
              <a:rPr lang="en-US" dirty="0" smtClean="0"/>
              <a:t>Highest Peak Demand Value was found to be 14,729.76 KW and the profile of that day was plotted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Lowest </a:t>
            </a:r>
            <a:r>
              <a:rPr lang="en-US" dirty="0"/>
              <a:t>Peak Demand Value was found to be </a:t>
            </a:r>
            <a:r>
              <a:rPr lang="en-US" dirty="0" smtClean="0"/>
              <a:t>10,666.08 </a:t>
            </a:r>
            <a:r>
              <a:rPr lang="en-US" dirty="0"/>
              <a:t>KW and the profile of that day was </a:t>
            </a:r>
            <a:r>
              <a:rPr lang="en-US" dirty="0" smtClean="0"/>
              <a:t>plotted</a:t>
            </a:r>
            <a:br>
              <a:rPr lang="en-US" dirty="0" smtClean="0"/>
            </a:br>
            <a:endParaRPr lang="en-US" dirty="0"/>
          </a:p>
          <a:p>
            <a:r>
              <a:rPr lang="en-US" dirty="0" smtClean="0"/>
              <a:t>Average </a:t>
            </a:r>
            <a:r>
              <a:rPr lang="en-US" dirty="0"/>
              <a:t>Demand Value was found to be </a:t>
            </a:r>
            <a:r>
              <a:rPr lang="en-US" dirty="0" smtClean="0"/>
              <a:t>13,100.4 </a:t>
            </a:r>
            <a:r>
              <a:rPr lang="en-US" dirty="0"/>
              <a:t>KW </a:t>
            </a:r>
            <a:r>
              <a:rPr lang="en-US" dirty="0" smtClean="0"/>
              <a:t>for all demand, and the profile of 10/30/2016 was plotted since it was closest to 13,288.24 </a:t>
            </a:r>
            <a:br>
              <a:rPr lang="en-US" dirty="0" smtClean="0"/>
            </a:br>
            <a:endParaRPr lang="en-US" dirty="0"/>
          </a:p>
          <a:p>
            <a:r>
              <a:rPr lang="en-US" dirty="0" smtClean="0"/>
              <a:t>Median Demand </a:t>
            </a:r>
            <a:r>
              <a:rPr lang="en-US" dirty="0"/>
              <a:t>Value was found to be </a:t>
            </a:r>
            <a:r>
              <a:rPr lang="en-US" dirty="0" smtClean="0"/>
              <a:t>13,056.12 </a:t>
            </a:r>
            <a:r>
              <a:rPr lang="en-US" dirty="0"/>
              <a:t>KW for all demand, and the profile of </a:t>
            </a:r>
            <a:r>
              <a:rPr lang="en-US" dirty="0" smtClean="0"/>
              <a:t>3/26/2017 was plotted since </a:t>
            </a:r>
            <a:r>
              <a:rPr lang="en-US" dirty="0"/>
              <a:t>it </a:t>
            </a:r>
            <a:r>
              <a:rPr lang="en-US" dirty="0" smtClean="0"/>
              <a:t>was closest to 13,080.24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Mode Demand </a:t>
            </a:r>
            <a:r>
              <a:rPr lang="en-US" dirty="0"/>
              <a:t>Value was found to be </a:t>
            </a:r>
            <a:r>
              <a:rPr lang="en-US" dirty="0" smtClean="0"/>
              <a:t>12,500 KW, </a:t>
            </a:r>
            <a:r>
              <a:rPr lang="en-US" dirty="0"/>
              <a:t>and the profile of </a:t>
            </a:r>
            <a:r>
              <a:rPr lang="en-US" dirty="0" smtClean="0"/>
              <a:t>5/14/2017 </a:t>
            </a:r>
            <a:r>
              <a:rPr lang="en-US" dirty="0"/>
              <a:t>was modeled since it included this value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609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746" y="292359"/>
            <a:ext cx="8596668" cy="1527110"/>
          </a:xfrm>
        </p:spPr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380930" y="2006082"/>
            <a:ext cx="714488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Peak Demand and the total amount of energy used in a day are directly correlated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Weekends use significantly less energy then the weekdays (difference of 3,000-4,000 </a:t>
            </a:r>
            <a:r>
              <a:rPr lang="en-US" dirty="0" smtClean="0"/>
              <a:t>KW peaks)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Sundays tend to peak in the early evening, rather then in the afternoon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86879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746" y="292359"/>
            <a:ext cx="8596668" cy="1527110"/>
          </a:xfrm>
        </p:spPr>
        <p:txBody>
          <a:bodyPr/>
          <a:lstStyle/>
          <a:p>
            <a:r>
              <a:rPr lang="en-US" dirty="0" smtClean="0"/>
              <a:t>Comments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474236" y="1819469"/>
            <a:ext cx="61861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Possible causes of fluctuation: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A/C Usage (Greater number of cooling days)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Amount of people on campus utilizing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Lab Usage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Student Housing Remodeling/Conference Housing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Sundays: Peak in the evening due to everyone coming back to campus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12/31/16 and 1/1/17 did not have mid day rises, and according to historical weather data those days had almost all cloud cover/rain the entire day.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231 Days had a peak demand between the highest peak and the average value  which explains why the average, median, and mode are higher then expected.  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63658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4969" y="147479"/>
            <a:ext cx="71024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accent1"/>
                </a:solidFill>
              </a:rPr>
              <a:t>UH </a:t>
            </a:r>
            <a:r>
              <a:rPr lang="en-US" sz="4400" dirty="0" err="1" smtClean="0">
                <a:solidFill>
                  <a:schemeClr val="accent1"/>
                </a:solidFill>
              </a:rPr>
              <a:t>Manoa</a:t>
            </a:r>
            <a:r>
              <a:rPr lang="en-US" sz="4400" dirty="0" smtClean="0">
                <a:solidFill>
                  <a:schemeClr val="accent1"/>
                </a:solidFill>
              </a:rPr>
              <a:t> Total Demand</a:t>
            </a:r>
            <a:endParaRPr lang="en-US" sz="4400" dirty="0">
              <a:solidFill>
                <a:schemeClr val="accent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27" y="1006786"/>
            <a:ext cx="8886825" cy="4486275"/>
          </a:xfrm>
          <a:prstGeom prst="rect">
            <a:avLst/>
          </a:prstGeom>
          <a:ln>
            <a:solidFill>
              <a:schemeClr val="accent4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1509311" y="5582927"/>
            <a:ext cx="69736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 smtClean="0"/>
              <a:t>Max: 19504.08 KW </a:t>
            </a:r>
            <a:r>
              <a:rPr lang="en-US" sz="1500" dirty="0" smtClean="0"/>
              <a:t>(</a:t>
            </a:r>
            <a:r>
              <a:rPr lang="en-US" sz="1500" dirty="0" smtClean="0"/>
              <a:t>8/</a:t>
            </a:r>
            <a:r>
              <a:rPr lang="en-US" sz="1500" dirty="0" smtClean="0"/>
              <a:t>24/2016</a:t>
            </a:r>
            <a:r>
              <a:rPr lang="en-US" sz="1500" dirty="0" smtClean="0"/>
              <a:t>) </a:t>
            </a:r>
            <a:br>
              <a:rPr lang="en-US" sz="1500" dirty="0" smtClean="0"/>
            </a:br>
            <a:r>
              <a:rPr lang="en-US" sz="1500" dirty="0" smtClean="0"/>
              <a:t>Min: 8322.24 KW </a:t>
            </a:r>
            <a:r>
              <a:rPr lang="en-US" sz="1500" dirty="0" smtClean="0"/>
              <a:t>(</a:t>
            </a:r>
            <a:r>
              <a:rPr lang="en-US" sz="1500" dirty="0" smtClean="0"/>
              <a:t>1/</a:t>
            </a:r>
            <a:r>
              <a:rPr lang="en-US" sz="1500" dirty="0" smtClean="0"/>
              <a:t>1/2017</a:t>
            </a:r>
            <a:r>
              <a:rPr lang="en-US" sz="1500" dirty="0" smtClean="0"/>
              <a:t>)</a:t>
            </a:r>
            <a:br>
              <a:rPr lang="en-US" sz="1500" dirty="0" smtClean="0"/>
            </a:br>
            <a:r>
              <a:rPr lang="en-US" sz="1500" dirty="0" smtClean="0"/>
              <a:t>Mean: 15,920.5 </a:t>
            </a:r>
            <a:r>
              <a:rPr lang="en-US" sz="1500" dirty="0" smtClean="0"/>
              <a:t>KW (6/29/2017) </a:t>
            </a:r>
            <a:r>
              <a:rPr lang="en-US" sz="1500" dirty="0" smtClean="0"/>
              <a:t/>
            </a:r>
            <a:br>
              <a:rPr lang="en-US" sz="1500" dirty="0" smtClean="0"/>
            </a:br>
            <a:r>
              <a:rPr lang="en-US" sz="1500" dirty="0" smtClean="0"/>
              <a:t>Median: 16,534.8 KW </a:t>
            </a:r>
            <a:r>
              <a:rPr lang="en-US" sz="1500" dirty="0" smtClean="0"/>
              <a:t>(6/7/2016)</a:t>
            </a:r>
            <a:endParaRPr lang="en-US" sz="1500" dirty="0" smtClean="0"/>
          </a:p>
          <a:p>
            <a:pPr algn="ctr"/>
            <a:r>
              <a:rPr lang="en-US" sz="1500" dirty="0" smtClean="0"/>
              <a:t>Mode: 16,139.52 </a:t>
            </a:r>
            <a:r>
              <a:rPr lang="en-US" sz="1500" dirty="0" smtClean="0"/>
              <a:t>KW (2/21/2017)</a:t>
            </a:r>
            <a:endParaRPr lang="en-US" sz="1500" dirty="0"/>
          </a:p>
        </p:txBody>
      </p:sp>
      <p:sp>
        <p:nvSpPr>
          <p:cNvPr id="2" name="TextBox 1"/>
          <p:cNvSpPr txBox="1"/>
          <p:nvPr/>
        </p:nvSpPr>
        <p:spPr>
          <a:xfrm>
            <a:off x="1509311" y="1626819"/>
            <a:ext cx="1861850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Highest Demand 8/24/17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657950" y="1626819"/>
            <a:ext cx="1938969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Lowest Demand 1/1/2017</a:t>
            </a:r>
            <a:endParaRPr lang="en-US" dirty="0"/>
          </a:p>
        </p:txBody>
      </p:sp>
      <p:cxnSp>
        <p:nvCxnSpPr>
          <p:cNvPr id="8" name="Straight Arrow Connector 7"/>
          <p:cNvCxnSpPr>
            <a:stCxn id="2" idx="2"/>
          </p:cNvCxnSpPr>
          <p:nvPr/>
        </p:nvCxnSpPr>
        <p:spPr>
          <a:xfrm>
            <a:off x="2440236" y="2273150"/>
            <a:ext cx="677537" cy="49208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5730217" y="2273150"/>
            <a:ext cx="1897219" cy="146146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7650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Chart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9779300"/>
              </p:ext>
            </p:extLst>
          </p:nvPr>
        </p:nvGraphicFramePr>
        <p:xfrm>
          <a:off x="373023" y="1034743"/>
          <a:ext cx="9068432" cy="54982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73023" y="234165"/>
            <a:ext cx="80462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accent1"/>
                </a:solidFill>
              </a:rPr>
              <a:t>UH </a:t>
            </a:r>
            <a:r>
              <a:rPr lang="en-US" sz="4400" dirty="0" err="1" smtClean="0">
                <a:solidFill>
                  <a:schemeClr val="accent1"/>
                </a:solidFill>
              </a:rPr>
              <a:t>Manoa</a:t>
            </a:r>
            <a:r>
              <a:rPr lang="en-US" sz="4400" dirty="0" smtClean="0">
                <a:solidFill>
                  <a:schemeClr val="accent1"/>
                </a:solidFill>
              </a:rPr>
              <a:t> Demand Statistics</a:t>
            </a:r>
          </a:p>
        </p:txBody>
      </p:sp>
      <p:graphicFrame>
        <p:nvGraphicFramePr>
          <p:cNvPr id="14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2515808"/>
              </p:ext>
            </p:extLst>
          </p:nvPr>
        </p:nvGraphicFramePr>
        <p:xfrm>
          <a:off x="2091092" y="3924129"/>
          <a:ext cx="7273245" cy="14573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1435"/>
                <a:gridCol w="831435"/>
                <a:gridCol w="958068"/>
                <a:gridCol w="1309446"/>
                <a:gridCol w="1114287"/>
                <a:gridCol w="1114287"/>
                <a:gridCol w="1114287"/>
              </a:tblGrid>
              <a:tr h="323308"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solidFill>
                            <a:schemeClr val="bg1"/>
                          </a:solidFill>
                        </a:rPr>
                        <a:t>Statistic</a:t>
                      </a:r>
                      <a:r>
                        <a:rPr lang="en-US" sz="800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solidFill>
                            <a:schemeClr val="bg1"/>
                          </a:solidFill>
                        </a:rPr>
                        <a:t>Day</a:t>
                      </a:r>
                      <a:endParaRPr lang="en-US" sz="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solidFill>
                            <a:schemeClr val="bg1"/>
                          </a:solidFill>
                        </a:rPr>
                        <a:t>Highest Peak Demand (KW)</a:t>
                      </a:r>
                      <a:endParaRPr lang="en-US" sz="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solidFill>
                            <a:schemeClr val="bg1"/>
                          </a:solidFill>
                        </a:rPr>
                        <a:t>Timestamp</a:t>
                      </a:r>
                      <a:r>
                        <a:rPr lang="en-US" sz="800" baseline="0" dirty="0" smtClean="0">
                          <a:solidFill>
                            <a:schemeClr val="bg1"/>
                          </a:solidFill>
                        </a:rPr>
                        <a:t> of Peak Demand </a:t>
                      </a:r>
                      <a:endParaRPr lang="en-US" sz="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solidFill>
                            <a:schemeClr val="bg1"/>
                          </a:solidFill>
                        </a:rPr>
                        <a:t>Low Demand (KW)</a:t>
                      </a:r>
                      <a:endParaRPr lang="en-US" sz="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solidFill>
                            <a:schemeClr val="bg1"/>
                          </a:solidFill>
                        </a:rPr>
                        <a:t>Timestamp of Low Demand</a:t>
                      </a:r>
                      <a:endParaRPr lang="en-US" sz="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solidFill>
                            <a:schemeClr val="bg1"/>
                          </a:solidFill>
                        </a:rPr>
                        <a:t>Total Energy (MWH)</a:t>
                      </a:r>
                      <a:endParaRPr lang="en-US" sz="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268601"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</a:rPr>
                        <a:t>Max</a:t>
                      </a:r>
                      <a:endParaRPr lang="en-US" sz="800" dirty="0">
                        <a:ln>
                          <a:solidFill>
                            <a:srgbClr val="00B0F0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</a:rPr>
                        <a:t>8/24/2016</a:t>
                      </a:r>
                      <a:endParaRPr lang="en-US" sz="800" dirty="0">
                        <a:ln>
                          <a:solidFill>
                            <a:srgbClr val="00B0F0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</a:rPr>
                        <a:t>19,504.08</a:t>
                      </a:r>
                      <a:r>
                        <a:rPr lang="en-US" sz="800" baseline="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sz="800" dirty="0">
                        <a:ln>
                          <a:solidFill>
                            <a:srgbClr val="00B0F0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</a:rPr>
                        <a:t>2:15</a:t>
                      </a:r>
                      <a:r>
                        <a:rPr lang="en-US" sz="800" baseline="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</a:rPr>
                        <a:t> PM</a:t>
                      </a:r>
                      <a:endParaRPr lang="en-US" sz="800" dirty="0">
                        <a:ln>
                          <a:solidFill>
                            <a:srgbClr val="00B0F0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</a:rPr>
                        <a:t>11,529.36 </a:t>
                      </a:r>
                      <a:endParaRPr lang="en-US" sz="800" dirty="0">
                        <a:ln>
                          <a:solidFill>
                            <a:srgbClr val="00B0F0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</a:rPr>
                        <a:t>1:30</a:t>
                      </a:r>
                      <a:r>
                        <a:rPr lang="en-US" sz="800" baseline="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sz="80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AM</a:t>
                      </a:r>
                      <a:endParaRPr lang="en-US" sz="800" dirty="0">
                        <a:ln>
                          <a:solidFill>
                            <a:srgbClr val="00B0F0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</a:rPr>
                        <a:t>380.94</a:t>
                      </a:r>
                      <a:endParaRPr lang="en-US" sz="800" dirty="0">
                        <a:ln>
                          <a:solidFill>
                            <a:srgbClr val="00B0F0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205742"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chemeClr val="accent4">
                                <a:lumMod val="60000"/>
                                <a:lumOff val="4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Min</a:t>
                      </a:r>
                      <a:endParaRPr lang="en-US" sz="800" dirty="0">
                        <a:ln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chemeClr val="accent4">
                                <a:lumMod val="60000"/>
                                <a:lumOff val="4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1/1/2017</a:t>
                      </a:r>
                      <a:endParaRPr lang="en-US" sz="800" dirty="0">
                        <a:ln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chemeClr val="accent4">
                                <a:lumMod val="60000"/>
                                <a:lumOff val="4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10,666.08 </a:t>
                      </a:r>
                      <a:endParaRPr lang="en-US" sz="800" dirty="0">
                        <a:ln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chemeClr val="accent4">
                                <a:lumMod val="60000"/>
                                <a:lumOff val="4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6:45</a:t>
                      </a:r>
                      <a:r>
                        <a:rPr lang="en-US" sz="800" baseline="0" dirty="0" smtClean="0">
                          <a:ln>
                            <a:solidFill>
                              <a:schemeClr val="accent4">
                                <a:lumMod val="60000"/>
                                <a:lumOff val="4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 PM</a:t>
                      </a:r>
                      <a:endParaRPr lang="en-US" sz="800" dirty="0">
                        <a:ln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chemeClr val="accent4">
                                <a:lumMod val="60000"/>
                                <a:lumOff val="4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8,322.24</a:t>
                      </a:r>
                      <a:r>
                        <a:rPr lang="en-US" sz="800" baseline="0" dirty="0" smtClean="0">
                          <a:ln>
                            <a:solidFill>
                              <a:schemeClr val="accent4">
                                <a:lumMod val="60000"/>
                                <a:lumOff val="4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sz="800" dirty="0">
                        <a:ln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chemeClr val="accent4">
                                <a:lumMod val="60000"/>
                                <a:lumOff val="4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2:45 AM</a:t>
                      </a:r>
                      <a:endParaRPr lang="en-US" sz="800" dirty="0">
                        <a:ln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chemeClr val="accent4">
                                <a:lumMod val="60000"/>
                                <a:lumOff val="4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246.56</a:t>
                      </a:r>
                      <a:endParaRPr lang="en-US" sz="800" dirty="0">
                        <a:ln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205742"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chemeClr val="bg1">
                                <a:lumMod val="5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Median</a:t>
                      </a:r>
                      <a:endParaRPr lang="en-US" sz="800" dirty="0">
                        <a:ln>
                          <a:solidFill>
                            <a:schemeClr val="bg1">
                              <a:lumMod val="5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chemeClr val="bg1">
                                <a:lumMod val="5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6/29/2017</a:t>
                      </a:r>
                      <a:endParaRPr lang="en-US" sz="800" dirty="0">
                        <a:ln>
                          <a:solidFill>
                            <a:schemeClr val="bg1">
                              <a:lumMod val="5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chemeClr val="bg1">
                                <a:lumMod val="5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16,534.8</a:t>
                      </a:r>
                      <a:endParaRPr lang="en-US" sz="800" dirty="0">
                        <a:ln>
                          <a:solidFill>
                            <a:schemeClr val="bg1">
                              <a:lumMod val="5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chemeClr val="bg1">
                                <a:lumMod val="5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1:30 PM</a:t>
                      </a:r>
                      <a:endParaRPr lang="en-US" sz="800" dirty="0">
                        <a:ln>
                          <a:solidFill>
                            <a:schemeClr val="bg1">
                              <a:lumMod val="5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chemeClr val="bg1">
                                <a:lumMod val="5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11,034</a:t>
                      </a:r>
                      <a:endParaRPr lang="en-US" sz="800" dirty="0">
                        <a:ln>
                          <a:solidFill>
                            <a:schemeClr val="bg1">
                              <a:lumMod val="5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chemeClr val="bg1">
                                <a:lumMod val="5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4:00</a:t>
                      </a:r>
                      <a:r>
                        <a:rPr lang="en-US" sz="800" baseline="0" dirty="0" smtClean="0">
                          <a:ln>
                            <a:solidFill>
                              <a:schemeClr val="bg1">
                                <a:lumMod val="5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 AM</a:t>
                      </a:r>
                      <a:endParaRPr lang="en-US" sz="800" dirty="0">
                        <a:ln>
                          <a:solidFill>
                            <a:schemeClr val="bg1">
                              <a:lumMod val="5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chemeClr val="bg1">
                                <a:lumMod val="5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328.05</a:t>
                      </a:r>
                      <a:endParaRPr lang="en-US" sz="800" dirty="0">
                        <a:ln>
                          <a:solidFill>
                            <a:schemeClr val="bg1">
                              <a:lumMod val="5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205742"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chemeClr val="accent3">
                                <a:lumMod val="75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Mode </a:t>
                      </a:r>
                      <a:endParaRPr lang="en-US" sz="800" dirty="0">
                        <a:ln>
                          <a:solidFill>
                            <a:schemeClr val="accent3">
                              <a:lumMod val="75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chemeClr val="accent3">
                                <a:lumMod val="75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6/7/2016</a:t>
                      </a:r>
                      <a:endParaRPr lang="en-US" sz="800" dirty="0">
                        <a:ln>
                          <a:solidFill>
                            <a:schemeClr val="accent3">
                              <a:lumMod val="75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chemeClr val="accent3">
                                <a:lumMod val="75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16,139.52</a:t>
                      </a:r>
                      <a:endParaRPr lang="en-US" sz="800" dirty="0">
                        <a:ln>
                          <a:solidFill>
                            <a:schemeClr val="accent3">
                              <a:lumMod val="75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chemeClr val="accent3">
                                <a:lumMod val="75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12:15</a:t>
                      </a:r>
                      <a:r>
                        <a:rPr lang="en-US" sz="800" baseline="0" dirty="0" smtClean="0">
                          <a:ln>
                            <a:solidFill>
                              <a:schemeClr val="accent3">
                                <a:lumMod val="75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 PM</a:t>
                      </a:r>
                      <a:endParaRPr lang="en-US" sz="800" dirty="0">
                        <a:ln>
                          <a:solidFill>
                            <a:schemeClr val="accent3">
                              <a:lumMod val="75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chemeClr val="accent3">
                                <a:lumMod val="75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11,308.32 </a:t>
                      </a:r>
                      <a:endParaRPr lang="en-US" sz="800" dirty="0">
                        <a:ln>
                          <a:solidFill>
                            <a:schemeClr val="accent3">
                              <a:lumMod val="75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chemeClr val="accent3">
                                <a:lumMod val="75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4:15 AM</a:t>
                      </a:r>
                      <a:endParaRPr lang="en-US" sz="800" dirty="0">
                        <a:ln>
                          <a:solidFill>
                            <a:schemeClr val="accent3">
                              <a:lumMod val="75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chemeClr val="accent3">
                                <a:lumMod val="75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317.42</a:t>
                      </a:r>
                      <a:endParaRPr lang="en-US" sz="800" dirty="0">
                        <a:ln>
                          <a:solidFill>
                            <a:schemeClr val="accent3">
                              <a:lumMod val="75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205742"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rgbClr val="0070C0"/>
                          </a:solidFill>
                        </a:rPr>
                        <a:t>Mean</a:t>
                      </a:r>
                      <a:endParaRPr lang="en-US" sz="8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rgbClr val="0070C0"/>
                          </a:solidFill>
                        </a:rPr>
                        <a:t>2/21/2017</a:t>
                      </a:r>
                      <a:endParaRPr lang="en-US" sz="8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rgbClr val="0070C0"/>
                          </a:solidFill>
                        </a:rPr>
                        <a:t>15,920.5</a:t>
                      </a:r>
                      <a:endParaRPr lang="en-US" sz="8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rgbClr val="0070C0"/>
                          </a:solidFill>
                        </a:rPr>
                        <a:t>12:30 PM</a:t>
                      </a:r>
                      <a:endParaRPr lang="en-US" sz="8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rgbClr val="0070C0"/>
                          </a:solidFill>
                        </a:rPr>
                        <a:t>10,228.32</a:t>
                      </a:r>
                      <a:endParaRPr lang="en-US" sz="8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rgbClr val="0070C0"/>
                          </a:solidFill>
                        </a:rPr>
                        <a:t>11:30 PM</a:t>
                      </a:r>
                      <a:endParaRPr lang="en-US" sz="8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rgbClr val="0070C0"/>
                          </a:solidFill>
                        </a:rPr>
                        <a:t>324.24</a:t>
                      </a:r>
                      <a:endParaRPr lang="en-US" sz="8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6" name="Straight Arrow Connector 15"/>
          <p:cNvCxnSpPr/>
          <p:nvPr/>
        </p:nvCxnSpPr>
        <p:spPr>
          <a:xfrm flipH="1">
            <a:off x="5872436" y="2041949"/>
            <a:ext cx="1072390" cy="3107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411579" y="3124327"/>
            <a:ext cx="1410158" cy="507831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900" dirty="0" smtClean="0"/>
              <a:t>Lowest Peak Demand: 10,666 KW</a:t>
            </a:r>
            <a:br>
              <a:rPr lang="en-US" sz="900" dirty="0" smtClean="0"/>
            </a:br>
            <a:r>
              <a:rPr lang="en-US" sz="900" dirty="0" smtClean="0"/>
              <a:t>Timestamp: 6:45 PM</a:t>
            </a:r>
            <a:endParaRPr lang="en-US" sz="900" dirty="0"/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5673688" y="2549780"/>
            <a:ext cx="2192355" cy="24822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5821737" y="3434325"/>
            <a:ext cx="1724817" cy="31194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3755427" y="1866629"/>
            <a:ext cx="1455551" cy="10449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2517786" y="2846192"/>
            <a:ext cx="2505906" cy="1370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944826" y="1550843"/>
            <a:ext cx="1410158" cy="507831"/>
          </a:xfrm>
          <a:prstGeom prst="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sz="900" dirty="0"/>
              <a:t>Highest Peak Demand: 19,504 KW </a:t>
            </a:r>
            <a:br>
              <a:rPr lang="en-US" sz="900" dirty="0"/>
            </a:br>
            <a:r>
              <a:rPr lang="en-US" sz="900" dirty="0"/>
              <a:t>Timestamp: 2:15 PM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345269" y="1634345"/>
            <a:ext cx="1410158" cy="507831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900" dirty="0" smtClean="0"/>
              <a:t>Average Peak Demand: 15,920 KW</a:t>
            </a:r>
            <a:br>
              <a:rPr lang="en-US" sz="900" dirty="0" smtClean="0"/>
            </a:br>
            <a:r>
              <a:rPr lang="en-US" sz="900" dirty="0" smtClean="0"/>
              <a:t>Timestamp: 12:30 PM</a:t>
            </a:r>
            <a:endParaRPr lang="en-US" sz="900" dirty="0"/>
          </a:p>
        </p:txBody>
      </p:sp>
      <p:sp>
        <p:nvSpPr>
          <p:cNvPr id="20" name="TextBox 19"/>
          <p:cNvSpPr txBox="1"/>
          <p:nvPr/>
        </p:nvSpPr>
        <p:spPr>
          <a:xfrm>
            <a:off x="1109552" y="2741589"/>
            <a:ext cx="1410158" cy="507831"/>
          </a:xfrm>
          <a:prstGeom prst="rect">
            <a:avLst/>
          </a:prstGeom>
          <a:solidFill>
            <a:schemeClr val="bg1"/>
          </a:solidFill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r>
              <a:rPr lang="en-US" sz="900" dirty="0" smtClean="0"/>
              <a:t>Mode Peak Demand: 16,139 KW</a:t>
            </a:r>
            <a:br>
              <a:rPr lang="en-US" sz="900" dirty="0" smtClean="0"/>
            </a:br>
            <a:r>
              <a:rPr lang="en-US" sz="900" dirty="0" smtClean="0"/>
              <a:t>Timestamp: 12:15 PM</a:t>
            </a:r>
            <a:endParaRPr lang="en-US" sz="900" dirty="0"/>
          </a:p>
        </p:txBody>
      </p:sp>
      <p:sp>
        <p:nvSpPr>
          <p:cNvPr id="21" name="TextBox 20"/>
          <p:cNvSpPr txBox="1"/>
          <p:nvPr/>
        </p:nvSpPr>
        <p:spPr>
          <a:xfrm>
            <a:off x="7866043" y="2338361"/>
            <a:ext cx="1410158" cy="50783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900" dirty="0" smtClean="0"/>
              <a:t>Median Peak Demand: 16,534 KW</a:t>
            </a:r>
            <a:br>
              <a:rPr lang="en-US" sz="900" dirty="0" smtClean="0"/>
            </a:br>
            <a:r>
              <a:rPr lang="en-US" sz="900" dirty="0" smtClean="0"/>
              <a:t>Timestamp: 1:30 PM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78484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Demand Statistics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87277"/>
            <a:ext cx="8596668" cy="4554085"/>
          </a:xfrm>
        </p:spPr>
        <p:txBody>
          <a:bodyPr/>
          <a:lstStyle/>
          <a:p>
            <a:r>
              <a:rPr lang="en-US" dirty="0" smtClean="0"/>
              <a:t>Highest Peak Demand Value was found to be 19,504 KW and the profile of that day was plotted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Lowest </a:t>
            </a:r>
            <a:r>
              <a:rPr lang="en-US" dirty="0"/>
              <a:t>Peak Demand Value was found to be </a:t>
            </a:r>
            <a:r>
              <a:rPr lang="en-US" dirty="0" smtClean="0"/>
              <a:t>10,66.08 </a:t>
            </a:r>
            <a:r>
              <a:rPr lang="en-US" dirty="0"/>
              <a:t>KW and the profile of that day was </a:t>
            </a:r>
            <a:r>
              <a:rPr lang="en-US" dirty="0" smtClean="0"/>
              <a:t>plotted</a:t>
            </a:r>
            <a:br>
              <a:rPr lang="en-US" dirty="0" smtClean="0"/>
            </a:br>
            <a:endParaRPr lang="en-US" dirty="0"/>
          </a:p>
          <a:p>
            <a:r>
              <a:rPr lang="en-US" dirty="0" smtClean="0"/>
              <a:t>Average </a:t>
            </a:r>
            <a:r>
              <a:rPr lang="en-US" dirty="0"/>
              <a:t>Demand Value was found to be </a:t>
            </a:r>
            <a:r>
              <a:rPr lang="en-US" dirty="0" smtClean="0"/>
              <a:t>15,920.5 </a:t>
            </a:r>
            <a:r>
              <a:rPr lang="en-US" dirty="0"/>
              <a:t>KW </a:t>
            </a:r>
            <a:r>
              <a:rPr lang="en-US" dirty="0" smtClean="0"/>
              <a:t>for all demand, and the profile of </a:t>
            </a:r>
            <a:r>
              <a:rPr lang="en-US" dirty="0" smtClean="0"/>
              <a:t>2/21/2017 </a:t>
            </a:r>
            <a:r>
              <a:rPr lang="en-US" dirty="0" smtClean="0"/>
              <a:t>was plotted since it included this value </a:t>
            </a:r>
            <a:br>
              <a:rPr lang="en-US" dirty="0" smtClean="0"/>
            </a:br>
            <a:endParaRPr lang="en-US" dirty="0"/>
          </a:p>
          <a:p>
            <a:r>
              <a:rPr lang="en-US" dirty="0" smtClean="0"/>
              <a:t>Median Demand </a:t>
            </a:r>
            <a:r>
              <a:rPr lang="en-US" dirty="0"/>
              <a:t>Value was found to be </a:t>
            </a:r>
            <a:r>
              <a:rPr lang="en-US" dirty="0" smtClean="0"/>
              <a:t>16,534.8 </a:t>
            </a:r>
            <a:r>
              <a:rPr lang="en-US" dirty="0"/>
              <a:t>KW for all demand, and the profile of </a:t>
            </a:r>
            <a:r>
              <a:rPr lang="en-US" dirty="0" smtClean="0"/>
              <a:t>6</a:t>
            </a:r>
            <a:r>
              <a:rPr lang="en-US" dirty="0" smtClean="0"/>
              <a:t>/29/2017 </a:t>
            </a:r>
            <a:r>
              <a:rPr lang="en-US" dirty="0" smtClean="0"/>
              <a:t>was plotted since </a:t>
            </a:r>
            <a:r>
              <a:rPr lang="en-US" dirty="0"/>
              <a:t>it included this value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Mode Demand </a:t>
            </a:r>
            <a:r>
              <a:rPr lang="en-US" dirty="0"/>
              <a:t>Value was found to be </a:t>
            </a:r>
            <a:r>
              <a:rPr lang="en-US" dirty="0" smtClean="0"/>
              <a:t>16,139.52 </a:t>
            </a:r>
            <a:r>
              <a:rPr lang="en-US" dirty="0"/>
              <a:t>KW for all demand, and the profile of </a:t>
            </a:r>
            <a:r>
              <a:rPr lang="en-US" dirty="0" smtClean="0"/>
              <a:t>6/7/2016 </a:t>
            </a:r>
            <a:r>
              <a:rPr lang="en-US" dirty="0"/>
              <a:t>was </a:t>
            </a:r>
            <a:r>
              <a:rPr lang="en-US" dirty="0" err="1" smtClean="0"/>
              <a:t>plotedd</a:t>
            </a:r>
            <a:r>
              <a:rPr lang="en-US" dirty="0" smtClean="0"/>
              <a:t> </a:t>
            </a:r>
            <a:r>
              <a:rPr lang="en-US" dirty="0"/>
              <a:t>since it included this value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572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5671726"/>
              </p:ext>
            </p:extLst>
          </p:nvPr>
        </p:nvGraphicFramePr>
        <p:xfrm>
          <a:off x="347090" y="1125837"/>
          <a:ext cx="9798396" cy="53692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09319" y="239753"/>
            <a:ext cx="89458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1"/>
                </a:solidFill>
              </a:rPr>
              <a:t>UH </a:t>
            </a:r>
            <a:r>
              <a:rPr lang="en-US" sz="3600" dirty="0" err="1" smtClean="0">
                <a:solidFill>
                  <a:schemeClr val="accent1"/>
                </a:solidFill>
              </a:rPr>
              <a:t>Manoa</a:t>
            </a:r>
            <a:r>
              <a:rPr lang="en-US" sz="3600" dirty="0" smtClean="0">
                <a:solidFill>
                  <a:schemeClr val="accent1"/>
                </a:solidFill>
              </a:rPr>
              <a:t> Energy Statistics</a:t>
            </a:r>
            <a:endParaRPr lang="en-US" sz="3600" dirty="0">
              <a:solidFill>
                <a:schemeClr val="accent1"/>
              </a:solidFill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 flipH="1">
            <a:off x="7771837" y="2345084"/>
            <a:ext cx="1384175" cy="10621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3032117" y="2876156"/>
            <a:ext cx="2671997" cy="858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6368143" y="1443189"/>
            <a:ext cx="969975" cy="2938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2588839" y="1840442"/>
            <a:ext cx="2962875" cy="1142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aphicFrame>
        <p:nvGraphicFramePr>
          <p:cNvPr id="34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81433947"/>
              </p:ext>
            </p:extLst>
          </p:nvPr>
        </p:nvGraphicFramePr>
        <p:xfrm>
          <a:off x="4146476" y="3499315"/>
          <a:ext cx="5614868" cy="16706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5412"/>
                <a:gridCol w="925412"/>
                <a:gridCol w="1066358"/>
                <a:gridCol w="1457451"/>
                <a:gridCol w="1240235"/>
              </a:tblGrid>
              <a:tr h="388367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Statistic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solidFill>
                            <a:schemeClr val="bg1"/>
                          </a:solidFill>
                        </a:rPr>
                        <a:t>Day</a:t>
                      </a:r>
                      <a:endParaRPr lang="en-US" sz="9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solidFill>
                            <a:schemeClr val="bg1"/>
                          </a:solidFill>
                        </a:rPr>
                        <a:t>Total Energy</a:t>
                      </a:r>
                      <a:r>
                        <a:rPr lang="en-US" sz="900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900" dirty="0" smtClean="0">
                          <a:solidFill>
                            <a:schemeClr val="bg1"/>
                          </a:solidFill>
                        </a:rPr>
                        <a:t>MWH)</a:t>
                      </a:r>
                      <a:endParaRPr lang="en-US" sz="9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solidFill>
                            <a:schemeClr val="bg1"/>
                          </a:solidFill>
                        </a:rPr>
                        <a:t>Highest Peak Demand (KW)</a:t>
                      </a:r>
                      <a:endParaRPr lang="en-US" sz="9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solidFill>
                            <a:schemeClr val="bg1"/>
                          </a:solidFill>
                        </a:rPr>
                        <a:t>Timestamp</a:t>
                      </a:r>
                      <a:r>
                        <a:rPr lang="en-US" sz="900" baseline="0" dirty="0" smtClean="0">
                          <a:solidFill>
                            <a:schemeClr val="bg1"/>
                          </a:solidFill>
                        </a:rPr>
                        <a:t> of Peak Demand </a:t>
                      </a:r>
                      <a:endParaRPr lang="en-US" sz="9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</a:tr>
              <a:tr h="311362"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</a:rPr>
                        <a:t>Max</a:t>
                      </a:r>
                      <a:endParaRPr lang="en-US" sz="900" dirty="0">
                        <a:ln>
                          <a:solidFill>
                            <a:srgbClr val="00B0F0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</a:rPr>
                        <a:t>8/24/2016</a:t>
                      </a:r>
                      <a:endParaRPr lang="en-US" sz="900" dirty="0">
                        <a:ln>
                          <a:solidFill>
                            <a:srgbClr val="00B0F0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</a:rPr>
                        <a:t>380.94</a:t>
                      </a:r>
                      <a:endParaRPr lang="en-US" sz="900" dirty="0">
                        <a:ln>
                          <a:solidFill>
                            <a:srgbClr val="00B0F0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</a:rPr>
                        <a:t>19,504.08</a:t>
                      </a:r>
                      <a:r>
                        <a:rPr lang="en-US" sz="900" baseline="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sz="900" dirty="0">
                        <a:ln>
                          <a:solidFill>
                            <a:srgbClr val="00B0F0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</a:rPr>
                        <a:t>2:15</a:t>
                      </a:r>
                      <a:r>
                        <a:rPr lang="en-US" sz="900" baseline="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</a:rPr>
                        <a:t> PM</a:t>
                      </a:r>
                      <a:endParaRPr lang="en-US" sz="900" dirty="0">
                        <a:ln>
                          <a:solidFill>
                            <a:srgbClr val="00B0F0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242729"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4">
                                <a:lumMod val="60000"/>
                                <a:lumOff val="4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Min</a:t>
                      </a:r>
                      <a:endParaRPr lang="en-US" sz="900" dirty="0">
                        <a:ln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4">
                                <a:lumMod val="60000"/>
                                <a:lumOff val="4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1/1/2017</a:t>
                      </a:r>
                      <a:endParaRPr lang="en-US" sz="900" dirty="0">
                        <a:ln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4">
                                <a:lumMod val="60000"/>
                                <a:lumOff val="4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246.56</a:t>
                      </a:r>
                      <a:endParaRPr lang="en-US" sz="900" dirty="0">
                        <a:ln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4">
                                <a:lumMod val="60000"/>
                                <a:lumOff val="4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10,666.08 </a:t>
                      </a:r>
                      <a:endParaRPr lang="en-US" sz="900" dirty="0">
                        <a:ln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4">
                                <a:lumMod val="60000"/>
                                <a:lumOff val="4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6:45</a:t>
                      </a:r>
                      <a:r>
                        <a:rPr lang="en-US" sz="900" baseline="0" dirty="0" smtClean="0">
                          <a:ln>
                            <a:solidFill>
                              <a:schemeClr val="accent4">
                                <a:lumMod val="60000"/>
                                <a:lumOff val="4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 PM</a:t>
                      </a:r>
                      <a:endParaRPr lang="en-US" sz="900" dirty="0">
                        <a:ln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242729"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bg1">
                                <a:lumMod val="5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Median</a:t>
                      </a:r>
                      <a:endParaRPr lang="en-US" sz="900" dirty="0">
                        <a:ln>
                          <a:solidFill>
                            <a:schemeClr val="bg1">
                              <a:lumMod val="5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bg1">
                                <a:lumMod val="5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6/29/2017</a:t>
                      </a:r>
                      <a:endParaRPr lang="en-US" sz="900" dirty="0">
                        <a:ln>
                          <a:solidFill>
                            <a:schemeClr val="bg1">
                              <a:lumMod val="5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bg1">
                                <a:lumMod val="5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328.05</a:t>
                      </a:r>
                      <a:endParaRPr lang="en-US" sz="900" dirty="0">
                        <a:ln>
                          <a:solidFill>
                            <a:schemeClr val="bg1">
                              <a:lumMod val="5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bg1">
                                <a:lumMod val="5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16,534.8</a:t>
                      </a:r>
                      <a:endParaRPr lang="en-US" sz="900" dirty="0">
                        <a:ln>
                          <a:solidFill>
                            <a:schemeClr val="bg1">
                              <a:lumMod val="5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bg1">
                                <a:lumMod val="5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1:30 PM</a:t>
                      </a:r>
                      <a:endParaRPr lang="en-US" sz="900" dirty="0">
                        <a:ln>
                          <a:solidFill>
                            <a:schemeClr val="bg1">
                              <a:lumMod val="5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242729"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3">
                                <a:lumMod val="75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Mode </a:t>
                      </a:r>
                      <a:endParaRPr lang="en-US" sz="900" dirty="0">
                        <a:ln>
                          <a:solidFill>
                            <a:schemeClr val="accent3">
                              <a:lumMod val="75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3">
                                <a:lumMod val="75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6/7/2016</a:t>
                      </a:r>
                      <a:endParaRPr lang="en-US" sz="900" dirty="0">
                        <a:ln>
                          <a:solidFill>
                            <a:schemeClr val="accent3">
                              <a:lumMod val="75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3">
                                <a:lumMod val="75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317.42</a:t>
                      </a:r>
                      <a:endParaRPr lang="en-US" sz="900" dirty="0">
                        <a:ln>
                          <a:solidFill>
                            <a:schemeClr val="accent3">
                              <a:lumMod val="75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3">
                                <a:lumMod val="75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16,139.52</a:t>
                      </a:r>
                      <a:endParaRPr lang="en-US" sz="900" dirty="0">
                        <a:ln>
                          <a:solidFill>
                            <a:schemeClr val="accent3">
                              <a:lumMod val="75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3">
                                <a:lumMod val="75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12:15</a:t>
                      </a:r>
                      <a:r>
                        <a:rPr lang="en-US" sz="900" baseline="0" dirty="0" smtClean="0">
                          <a:ln>
                            <a:solidFill>
                              <a:schemeClr val="accent3">
                                <a:lumMod val="75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 PM</a:t>
                      </a:r>
                      <a:endParaRPr lang="en-US" sz="900" dirty="0">
                        <a:ln>
                          <a:solidFill>
                            <a:schemeClr val="accent3">
                              <a:lumMod val="75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242729"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rgbClr val="0070C0"/>
                          </a:solidFill>
                        </a:rPr>
                        <a:t>Mean</a:t>
                      </a:r>
                      <a:endParaRPr lang="en-US" sz="9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rgbClr val="0070C0"/>
                          </a:solidFill>
                        </a:rPr>
                        <a:t>2/21/2017</a:t>
                      </a:r>
                      <a:endParaRPr lang="en-US" sz="9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rgbClr val="0070C0"/>
                          </a:solidFill>
                        </a:rPr>
                        <a:t>324.24</a:t>
                      </a:r>
                      <a:endParaRPr lang="en-US" sz="9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rgbClr val="0070C0"/>
                          </a:solidFill>
                        </a:rPr>
                        <a:t>15,920.5</a:t>
                      </a:r>
                      <a:endParaRPr lang="en-US" sz="9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rgbClr val="0070C0"/>
                          </a:solidFill>
                        </a:rPr>
                        <a:t>12:30 PM</a:t>
                      </a:r>
                      <a:endParaRPr lang="en-US" sz="9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8"/>
          <p:cNvSpPr txBox="1"/>
          <p:nvPr/>
        </p:nvSpPr>
        <p:spPr>
          <a:xfrm>
            <a:off x="7296672" y="1229166"/>
            <a:ext cx="1531642" cy="50784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dirty="0" smtClean="0"/>
              <a:t>Highest Energy Profile: 380,945 KWH</a:t>
            </a:r>
            <a:br>
              <a:rPr lang="en-US" sz="900" dirty="0" smtClean="0"/>
            </a:br>
            <a:r>
              <a:rPr lang="en-US" sz="900" dirty="0" smtClean="0"/>
              <a:t>Timestamp: 24 </a:t>
            </a:r>
            <a:r>
              <a:rPr lang="en-US" sz="900" dirty="0" err="1" smtClean="0"/>
              <a:t>Hr</a:t>
            </a:r>
            <a:r>
              <a:rPr lang="en-US" sz="900" dirty="0" smtClean="0"/>
              <a:t> Period</a:t>
            </a:r>
            <a:endParaRPr lang="en-US" sz="900" dirty="0"/>
          </a:p>
        </p:txBody>
      </p:sp>
      <p:sp>
        <p:nvSpPr>
          <p:cNvPr id="12" name="TextBox 18"/>
          <p:cNvSpPr txBox="1"/>
          <p:nvPr/>
        </p:nvSpPr>
        <p:spPr>
          <a:xfrm>
            <a:off x="8463924" y="1846784"/>
            <a:ext cx="1611085" cy="5078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dirty="0" smtClean="0"/>
              <a:t>Lowest Energy Profile: 246,563 KWH</a:t>
            </a:r>
            <a:br>
              <a:rPr lang="en-US" sz="900" dirty="0" smtClean="0"/>
            </a:br>
            <a:r>
              <a:rPr lang="en-US" sz="900" dirty="0" smtClean="0"/>
              <a:t>Timestamp: 24 </a:t>
            </a:r>
            <a:r>
              <a:rPr lang="en-US" sz="900" dirty="0" err="1" smtClean="0"/>
              <a:t>Hr</a:t>
            </a:r>
            <a:r>
              <a:rPr lang="en-US" sz="900" dirty="0" smtClean="0"/>
              <a:t> Period</a:t>
            </a:r>
            <a:endParaRPr lang="en-US" sz="900" dirty="0"/>
          </a:p>
        </p:txBody>
      </p:sp>
      <p:sp>
        <p:nvSpPr>
          <p:cNvPr id="13" name="TextBox 18"/>
          <p:cNvSpPr txBox="1"/>
          <p:nvPr/>
        </p:nvSpPr>
        <p:spPr>
          <a:xfrm>
            <a:off x="1069811" y="1561556"/>
            <a:ext cx="1519028" cy="5078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dirty="0" smtClean="0"/>
              <a:t>Mode Energy Profile: 317,421 KWH</a:t>
            </a:r>
            <a:br>
              <a:rPr lang="en-US" sz="900" dirty="0" smtClean="0"/>
            </a:br>
            <a:r>
              <a:rPr lang="en-US" sz="900" dirty="0" smtClean="0"/>
              <a:t>Timestamp: 24 </a:t>
            </a:r>
            <a:r>
              <a:rPr lang="en-US" sz="900" dirty="0" err="1" smtClean="0"/>
              <a:t>Hr</a:t>
            </a:r>
            <a:r>
              <a:rPr lang="en-US" sz="900" dirty="0" smtClean="0"/>
              <a:t> Period</a:t>
            </a:r>
            <a:endParaRPr lang="en-US" sz="900" dirty="0"/>
          </a:p>
        </p:txBody>
      </p:sp>
      <p:sp>
        <p:nvSpPr>
          <p:cNvPr id="14" name="TextBox 18"/>
          <p:cNvSpPr txBox="1"/>
          <p:nvPr/>
        </p:nvSpPr>
        <p:spPr>
          <a:xfrm>
            <a:off x="2232464" y="3734360"/>
            <a:ext cx="1599307" cy="5078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dirty="0" smtClean="0"/>
              <a:t>Average Energy Profile: 324,244 KWH</a:t>
            </a:r>
            <a:br>
              <a:rPr lang="en-US" sz="900" dirty="0" smtClean="0"/>
            </a:br>
            <a:r>
              <a:rPr lang="en-US" sz="900" dirty="0" smtClean="0"/>
              <a:t>Timestamp: 24 </a:t>
            </a:r>
            <a:r>
              <a:rPr lang="en-US" sz="900" dirty="0" err="1" smtClean="0"/>
              <a:t>Hr</a:t>
            </a:r>
            <a:r>
              <a:rPr lang="en-US" sz="900" dirty="0" smtClean="0"/>
              <a:t> Period</a:t>
            </a:r>
            <a:endParaRPr lang="en-US" sz="900" dirty="0"/>
          </a:p>
        </p:txBody>
      </p:sp>
      <p:sp>
        <p:nvSpPr>
          <p:cNvPr id="16" name="TextBox 18"/>
          <p:cNvSpPr txBox="1"/>
          <p:nvPr/>
        </p:nvSpPr>
        <p:spPr>
          <a:xfrm>
            <a:off x="930350" y="2282580"/>
            <a:ext cx="1658489" cy="5078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dirty="0" smtClean="0"/>
              <a:t>Median Energy Profile: 328,055 KWH</a:t>
            </a:r>
            <a:br>
              <a:rPr lang="en-US" sz="900" dirty="0" smtClean="0"/>
            </a:br>
            <a:r>
              <a:rPr lang="en-US" sz="900" dirty="0" smtClean="0"/>
              <a:t>Timestamp: 24 </a:t>
            </a:r>
            <a:r>
              <a:rPr lang="en-US" sz="900" dirty="0" err="1" smtClean="0"/>
              <a:t>Hr</a:t>
            </a:r>
            <a:r>
              <a:rPr lang="en-US" sz="900" dirty="0" smtClean="0"/>
              <a:t> Period</a:t>
            </a:r>
            <a:endParaRPr lang="en-US" sz="900" dirty="0"/>
          </a:p>
        </p:txBody>
      </p:sp>
      <p:cxnSp>
        <p:nvCxnSpPr>
          <p:cNvPr id="27" name="Straight Arrow Connector 26"/>
          <p:cNvCxnSpPr>
            <a:stCxn id="16" idx="3"/>
          </p:cNvCxnSpPr>
          <p:nvPr/>
        </p:nvCxnSpPr>
        <p:spPr>
          <a:xfrm>
            <a:off x="2588839" y="2536496"/>
            <a:ext cx="3371888" cy="2539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954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Energy Statistics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87277"/>
            <a:ext cx="8596668" cy="4554085"/>
          </a:xfrm>
        </p:spPr>
        <p:txBody>
          <a:bodyPr/>
          <a:lstStyle/>
          <a:p>
            <a:r>
              <a:rPr lang="en-US" dirty="0" smtClean="0"/>
              <a:t>Highest Amount of Energy was found to be 380,945.3 KWH and the profile of that day was plotted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Lowest Amount of Energy </a:t>
            </a:r>
            <a:r>
              <a:rPr lang="en-US" dirty="0"/>
              <a:t>was found to be </a:t>
            </a:r>
            <a:r>
              <a:rPr lang="en-US" dirty="0" smtClean="0"/>
              <a:t>246,563.2 KWH </a:t>
            </a:r>
            <a:r>
              <a:rPr lang="en-US" dirty="0"/>
              <a:t>and the profile of that day was </a:t>
            </a:r>
            <a:r>
              <a:rPr lang="en-US" dirty="0" smtClean="0"/>
              <a:t>plotted</a:t>
            </a:r>
            <a:br>
              <a:rPr lang="en-US" dirty="0" smtClean="0"/>
            </a:br>
            <a:endParaRPr lang="en-US" dirty="0"/>
          </a:p>
          <a:p>
            <a:r>
              <a:rPr lang="en-US" dirty="0" smtClean="0"/>
              <a:t>Average Energy </a:t>
            </a:r>
            <a:r>
              <a:rPr lang="en-US" dirty="0"/>
              <a:t>was found to be </a:t>
            </a:r>
            <a:r>
              <a:rPr lang="en-US" dirty="0" smtClean="0"/>
              <a:t>324,244.4 KWH and the profile of 2/21/2017</a:t>
            </a:r>
            <a:br>
              <a:rPr lang="en-US" dirty="0" smtClean="0"/>
            </a:br>
            <a:endParaRPr lang="en-US" dirty="0"/>
          </a:p>
          <a:p>
            <a:r>
              <a:rPr lang="en-US" dirty="0" smtClean="0"/>
              <a:t>Median Energy </a:t>
            </a:r>
            <a:r>
              <a:rPr lang="en-US" dirty="0"/>
              <a:t>was found to be </a:t>
            </a:r>
            <a:r>
              <a:rPr lang="en-US" dirty="0" smtClean="0"/>
              <a:t>328,055 KWH and </a:t>
            </a:r>
            <a:r>
              <a:rPr lang="en-US" dirty="0"/>
              <a:t>the profile of </a:t>
            </a:r>
            <a:r>
              <a:rPr lang="en-US" dirty="0" smtClean="0"/>
              <a:t>6/29/2017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Mode Energy </a:t>
            </a:r>
            <a:r>
              <a:rPr lang="en-US" dirty="0"/>
              <a:t>was found to be </a:t>
            </a:r>
            <a:r>
              <a:rPr lang="en-US" dirty="0" smtClean="0"/>
              <a:t>317,421 KWH and </a:t>
            </a:r>
            <a:r>
              <a:rPr lang="en-US" dirty="0"/>
              <a:t>the profile of </a:t>
            </a:r>
            <a:r>
              <a:rPr lang="en-US" dirty="0" smtClean="0"/>
              <a:t>6/7/2016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765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Char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18727469"/>
              </p:ext>
            </p:extLst>
          </p:nvPr>
        </p:nvGraphicFramePr>
        <p:xfrm>
          <a:off x="308372" y="884006"/>
          <a:ext cx="9711391" cy="57228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08372" y="237676"/>
            <a:ext cx="89458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1"/>
                </a:solidFill>
              </a:rPr>
              <a:t>UH </a:t>
            </a:r>
            <a:r>
              <a:rPr lang="en-US" sz="3600" dirty="0" err="1" smtClean="0">
                <a:solidFill>
                  <a:schemeClr val="accent1"/>
                </a:solidFill>
              </a:rPr>
              <a:t>Manoa</a:t>
            </a:r>
            <a:r>
              <a:rPr lang="en-US" sz="3600" dirty="0" smtClean="0">
                <a:solidFill>
                  <a:schemeClr val="accent1"/>
                </a:solidFill>
              </a:rPr>
              <a:t> Weekend Demand Statistics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189834" y="1465103"/>
            <a:ext cx="1251272" cy="488694"/>
          </a:xfrm>
          <a:prstGeom prst="rect">
            <a:avLst/>
          </a:prstGeom>
          <a:ln>
            <a:solidFill>
              <a:srgbClr val="FFC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800" dirty="0"/>
              <a:t>Median Peak Demand: </a:t>
            </a:r>
            <a:r>
              <a:rPr lang="en-US" sz="800" dirty="0" smtClean="0"/>
              <a:t>13,272.84 KW</a:t>
            </a:r>
            <a:r>
              <a:rPr lang="en-US" sz="800" dirty="0"/>
              <a:t/>
            </a:r>
            <a:br>
              <a:rPr lang="en-US" sz="800" dirty="0"/>
            </a:br>
            <a:r>
              <a:rPr lang="en-US" sz="800" dirty="0" smtClean="0"/>
              <a:t>Timestamp: 4:30 PM</a:t>
            </a:r>
            <a:endParaRPr lang="en-US" sz="800" dirty="0"/>
          </a:p>
        </p:txBody>
      </p:sp>
      <p:sp>
        <p:nvSpPr>
          <p:cNvPr id="12" name="Rectangle 11"/>
          <p:cNvSpPr/>
          <p:nvPr/>
        </p:nvSpPr>
        <p:spPr>
          <a:xfrm>
            <a:off x="1616697" y="1786671"/>
            <a:ext cx="1266943" cy="585062"/>
          </a:xfrm>
          <a:prstGeom prst="rect">
            <a:avLst/>
          </a:prstGeom>
          <a:ln>
            <a:solidFill>
              <a:srgbClr val="00B0F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800" dirty="0" smtClean="0"/>
              <a:t>Highest </a:t>
            </a:r>
            <a:r>
              <a:rPr lang="en-US" sz="800" b="1" dirty="0" smtClean="0"/>
              <a:t>Peak Demand: 15,549 KW</a:t>
            </a:r>
            <a:r>
              <a:rPr lang="en-US" sz="800" dirty="0" smtClean="0"/>
              <a:t/>
            </a:r>
            <a:br>
              <a:rPr lang="en-US" sz="800" dirty="0" smtClean="0"/>
            </a:br>
            <a:r>
              <a:rPr lang="en-US" sz="800" dirty="0" smtClean="0"/>
              <a:t>Timestamp: 11:45 AM</a:t>
            </a:r>
            <a:endParaRPr lang="en-US" sz="800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2883640" y="1983036"/>
            <a:ext cx="2139699" cy="93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3" idx="2"/>
          </p:cNvCxnSpPr>
          <p:nvPr/>
        </p:nvCxnSpPr>
        <p:spPr>
          <a:xfrm>
            <a:off x="3815470" y="1953797"/>
            <a:ext cx="3452478" cy="70244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7234239"/>
              </p:ext>
            </p:extLst>
          </p:nvPr>
        </p:nvGraphicFramePr>
        <p:xfrm>
          <a:off x="2555912" y="3441525"/>
          <a:ext cx="7104255" cy="18122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8360"/>
                <a:gridCol w="1038360"/>
                <a:gridCol w="988728"/>
                <a:gridCol w="993700"/>
                <a:gridCol w="976204"/>
                <a:gridCol w="964984"/>
                <a:gridCol w="1103919"/>
              </a:tblGrid>
              <a:tr h="462692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Day 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Day 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Highest Peak Demand 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Timestamp</a:t>
                      </a:r>
                      <a:r>
                        <a:rPr lang="en-US" sz="900" baseline="0" dirty="0" smtClean="0"/>
                        <a:t> of Peak Demand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Low Demand 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Timestamp of Low Demand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Total Energy (MWH)</a:t>
                      </a:r>
                      <a:endParaRPr lang="en-US" sz="900" dirty="0"/>
                    </a:p>
                  </a:txBody>
                  <a:tcPr/>
                </a:tc>
              </a:tr>
              <a:tr h="269903"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</a:rPr>
                        <a:t>Max</a:t>
                      </a:r>
                      <a:endParaRPr lang="en-US" sz="900" dirty="0">
                        <a:ln>
                          <a:solidFill>
                            <a:srgbClr val="00B0F0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9/17/2016 (Sat) </a:t>
                      </a:r>
                      <a:endParaRPr lang="en-US" sz="900" dirty="0">
                        <a:ln>
                          <a:solidFill>
                            <a:srgbClr val="00B0F0"/>
                          </a:solidFill>
                        </a:ln>
                        <a:solidFill>
                          <a:schemeClr val="tx1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15,549.84 KW</a:t>
                      </a:r>
                      <a:endParaRPr lang="en-US" sz="900" dirty="0">
                        <a:ln>
                          <a:solidFill>
                            <a:srgbClr val="00B0F0"/>
                          </a:solidFill>
                        </a:ln>
                        <a:solidFill>
                          <a:schemeClr val="tx1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11:15</a:t>
                      </a:r>
                      <a:r>
                        <a:rPr lang="en-US" sz="900" baseline="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AM</a:t>
                      </a:r>
                      <a:endParaRPr lang="en-US" sz="900" dirty="0">
                        <a:ln>
                          <a:solidFill>
                            <a:srgbClr val="00B0F0"/>
                          </a:solidFill>
                        </a:ln>
                        <a:solidFill>
                          <a:schemeClr val="tx1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11,458.08</a:t>
                      </a:r>
                      <a:r>
                        <a:rPr lang="en-US" sz="900" baseline="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KW</a:t>
                      </a:r>
                      <a:endParaRPr lang="en-US" sz="900" dirty="0">
                        <a:ln>
                          <a:solidFill>
                            <a:srgbClr val="00B0F0"/>
                          </a:solidFill>
                        </a:ln>
                        <a:solidFill>
                          <a:schemeClr val="tx1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11:15 PM</a:t>
                      </a:r>
                      <a:endParaRPr lang="en-US" sz="900" dirty="0">
                        <a:ln>
                          <a:solidFill>
                            <a:srgbClr val="00B0F0"/>
                          </a:solidFill>
                        </a:ln>
                        <a:solidFill>
                          <a:schemeClr val="tx1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aseline="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330 </a:t>
                      </a:r>
                      <a:endParaRPr lang="en-US" sz="900" dirty="0">
                        <a:ln>
                          <a:solidFill>
                            <a:srgbClr val="00B0F0"/>
                          </a:solidFill>
                        </a:ln>
                        <a:solidFill>
                          <a:schemeClr val="tx1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</a:tr>
              <a:tr h="269903"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4">
                                <a:lumMod val="60000"/>
                                <a:lumOff val="4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Min</a:t>
                      </a:r>
                      <a:endParaRPr lang="en-US" sz="900" dirty="0">
                        <a:ln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FFC000"/>
                            </a:solidFill>
                          </a:ln>
                          <a:solidFill>
                            <a:srgbClr val="FFFF00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1/1/2017 (Sun)</a:t>
                      </a:r>
                      <a:endParaRPr lang="en-US" sz="900" dirty="0">
                        <a:ln>
                          <a:solidFill>
                            <a:srgbClr val="FFC000"/>
                          </a:solidFill>
                        </a:ln>
                        <a:solidFill>
                          <a:srgbClr val="FFFF00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FFC000"/>
                            </a:solidFill>
                          </a:ln>
                          <a:solidFill>
                            <a:srgbClr val="FFFF00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10,666.08 KW</a:t>
                      </a:r>
                      <a:endParaRPr lang="en-US" sz="900" dirty="0">
                        <a:ln>
                          <a:solidFill>
                            <a:srgbClr val="FFC000"/>
                          </a:solidFill>
                        </a:ln>
                        <a:solidFill>
                          <a:srgbClr val="FFFF00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FFC000"/>
                            </a:solidFill>
                          </a:ln>
                          <a:solidFill>
                            <a:srgbClr val="FFFF00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2:00 PM</a:t>
                      </a:r>
                      <a:endParaRPr lang="en-US" sz="900" dirty="0">
                        <a:ln>
                          <a:solidFill>
                            <a:srgbClr val="FFC000"/>
                          </a:solidFill>
                        </a:ln>
                        <a:solidFill>
                          <a:srgbClr val="FFFF00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FFC000"/>
                            </a:solidFill>
                          </a:ln>
                          <a:solidFill>
                            <a:srgbClr val="FFFF00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8,337.6 KW</a:t>
                      </a:r>
                      <a:r>
                        <a:rPr lang="en-US" sz="900" baseline="0" dirty="0" smtClean="0">
                          <a:ln>
                            <a:solidFill>
                              <a:srgbClr val="FFC000"/>
                            </a:solidFill>
                          </a:ln>
                          <a:solidFill>
                            <a:srgbClr val="FFFF00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</a:t>
                      </a:r>
                      <a:endParaRPr lang="en-US" sz="900" dirty="0">
                        <a:ln>
                          <a:solidFill>
                            <a:srgbClr val="FFC000"/>
                          </a:solidFill>
                        </a:ln>
                        <a:solidFill>
                          <a:srgbClr val="FFFF00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FFC000"/>
                            </a:solidFill>
                          </a:ln>
                          <a:solidFill>
                            <a:srgbClr val="FFFF00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5:30 AM</a:t>
                      </a:r>
                      <a:endParaRPr lang="en-US" sz="900" dirty="0">
                        <a:ln>
                          <a:solidFill>
                            <a:srgbClr val="FFC000"/>
                          </a:solidFill>
                        </a:ln>
                        <a:solidFill>
                          <a:srgbClr val="FFFF00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FFC000"/>
                            </a:solidFill>
                          </a:ln>
                          <a:solidFill>
                            <a:srgbClr val="FFFF00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246 </a:t>
                      </a:r>
                      <a:endParaRPr lang="en-US" sz="900" dirty="0">
                        <a:ln>
                          <a:solidFill>
                            <a:srgbClr val="FFC000"/>
                          </a:solidFill>
                        </a:ln>
                        <a:solidFill>
                          <a:srgbClr val="FFFF00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</a:tr>
              <a:tr h="269903"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bg1">
                                <a:lumMod val="5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Median</a:t>
                      </a:r>
                      <a:endParaRPr lang="en-US" sz="900" dirty="0">
                        <a:ln>
                          <a:solidFill>
                            <a:schemeClr val="bg1">
                              <a:lumMod val="5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bg2">
                                <a:lumMod val="5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2/11/2017 (Sat)</a:t>
                      </a:r>
                      <a:endParaRPr lang="en-US" sz="900" dirty="0">
                        <a:ln>
                          <a:solidFill>
                            <a:schemeClr val="bg2">
                              <a:lumMod val="50000"/>
                            </a:schemeClr>
                          </a:solidFill>
                        </a:ln>
                        <a:solidFill>
                          <a:schemeClr val="tx1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bg2">
                                <a:lumMod val="5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13,288.28 KW</a:t>
                      </a:r>
                      <a:endParaRPr lang="en-US" sz="900" dirty="0">
                        <a:ln>
                          <a:solidFill>
                            <a:schemeClr val="bg2">
                              <a:lumMod val="50000"/>
                            </a:schemeClr>
                          </a:solidFill>
                        </a:ln>
                        <a:solidFill>
                          <a:schemeClr val="tx1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bg2">
                                <a:lumMod val="5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7:00</a:t>
                      </a:r>
                      <a:r>
                        <a:rPr lang="en-US" sz="900" baseline="0" dirty="0" smtClean="0">
                          <a:ln>
                            <a:solidFill>
                              <a:schemeClr val="bg2">
                                <a:lumMod val="5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PM</a:t>
                      </a:r>
                      <a:endParaRPr lang="en-US" sz="900" dirty="0">
                        <a:ln>
                          <a:solidFill>
                            <a:schemeClr val="bg2">
                              <a:lumMod val="50000"/>
                            </a:schemeClr>
                          </a:solidFill>
                        </a:ln>
                        <a:solidFill>
                          <a:schemeClr val="tx1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bg2">
                                <a:lumMod val="5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11,052 KW</a:t>
                      </a:r>
                      <a:endParaRPr lang="en-US" sz="900" dirty="0">
                        <a:ln>
                          <a:solidFill>
                            <a:schemeClr val="bg2">
                              <a:lumMod val="50000"/>
                            </a:schemeClr>
                          </a:solidFill>
                        </a:ln>
                        <a:solidFill>
                          <a:schemeClr val="tx1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bg2">
                                <a:lumMod val="5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4:00 AM</a:t>
                      </a:r>
                      <a:endParaRPr lang="en-US" sz="900" dirty="0">
                        <a:ln>
                          <a:solidFill>
                            <a:schemeClr val="bg2">
                              <a:lumMod val="50000"/>
                            </a:schemeClr>
                          </a:solidFill>
                        </a:ln>
                        <a:solidFill>
                          <a:schemeClr val="tx1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aseline="0" dirty="0" smtClean="0">
                          <a:ln>
                            <a:solidFill>
                              <a:schemeClr val="bg2">
                                <a:lumMod val="5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293 </a:t>
                      </a:r>
                      <a:endParaRPr lang="en-US" sz="900" dirty="0">
                        <a:ln>
                          <a:solidFill>
                            <a:schemeClr val="bg2">
                              <a:lumMod val="50000"/>
                            </a:schemeClr>
                          </a:solidFill>
                        </a:ln>
                        <a:solidFill>
                          <a:schemeClr val="tx1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</a:tr>
              <a:tr h="269903"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3">
                                <a:lumMod val="75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Mode </a:t>
                      </a:r>
                      <a:endParaRPr lang="en-US" sz="900" dirty="0">
                        <a:ln>
                          <a:solidFill>
                            <a:schemeClr val="accent3">
                              <a:lumMod val="75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3"/>
                            </a:solidFill>
                          </a:ln>
                          <a:solidFill>
                            <a:schemeClr val="accent3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7/2/2016 (Sat)</a:t>
                      </a:r>
                      <a:endParaRPr lang="en-US" sz="900" dirty="0">
                        <a:ln>
                          <a:solidFill>
                            <a:schemeClr val="accent3"/>
                          </a:solidFill>
                        </a:ln>
                        <a:solidFill>
                          <a:schemeClr val="accent3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3"/>
                            </a:solidFill>
                          </a:ln>
                          <a:solidFill>
                            <a:schemeClr val="accent3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13,272.84</a:t>
                      </a:r>
                      <a:endParaRPr lang="en-US" sz="900" dirty="0">
                        <a:ln>
                          <a:solidFill>
                            <a:schemeClr val="accent3"/>
                          </a:solidFill>
                        </a:ln>
                        <a:solidFill>
                          <a:schemeClr val="accent3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3"/>
                            </a:solidFill>
                          </a:ln>
                          <a:solidFill>
                            <a:schemeClr val="accent3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4:30</a:t>
                      </a:r>
                      <a:r>
                        <a:rPr lang="en-US" sz="900" baseline="0" dirty="0" smtClean="0">
                          <a:ln>
                            <a:solidFill>
                              <a:schemeClr val="accent3"/>
                            </a:solidFill>
                          </a:ln>
                          <a:solidFill>
                            <a:schemeClr val="accent3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 PM</a:t>
                      </a:r>
                      <a:endParaRPr lang="en-US" sz="900" dirty="0" smtClean="0">
                        <a:ln>
                          <a:solidFill>
                            <a:schemeClr val="accent3"/>
                          </a:solidFill>
                        </a:ln>
                        <a:solidFill>
                          <a:schemeClr val="accent3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3"/>
                            </a:solidFill>
                          </a:ln>
                          <a:solidFill>
                            <a:schemeClr val="accent3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10,679.04 KW</a:t>
                      </a:r>
                      <a:endParaRPr lang="en-US" sz="900" dirty="0">
                        <a:ln>
                          <a:solidFill>
                            <a:schemeClr val="accent3"/>
                          </a:solidFill>
                        </a:ln>
                        <a:solidFill>
                          <a:schemeClr val="accent3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3"/>
                            </a:solidFill>
                          </a:ln>
                          <a:solidFill>
                            <a:schemeClr val="accent3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11:30 PM</a:t>
                      </a:r>
                      <a:endParaRPr lang="en-US" sz="900" dirty="0">
                        <a:ln>
                          <a:solidFill>
                            <a:schemeClr val="accent3"/>
                          </a:solidFill>
                        </a:ln>
                        <a:solidFill>
                          <a:schemeClr val="accent3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aseline="0" dirty="0" smtClean="0">
                          <a:ln>
                            <a:solidFill>
                              <a:schemeClr val="accent3"/>
                            </a:solidFill>
                          </a:ln>
                          <a:solidFill>
                            <a:schemeClr val="accent3"/>
                          </a:solidFill>
                          <a:effectLst>
                            <a:outerShdw blurRad="63500" sx="102000" sy="102000" algn="ctr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</a:rPr>
                        <a:t>281 </a:t>
                      </a:r>
                      <a:endParaRPr lang="en-US" sz="900" dirty="0">
                        <a:ln>
                          <a:solidFill>
                            <a:schemeClr val="accent3"/>
                          </a:solidFill>
                        </a:ln>
                        <a:solidFill>
                          <a:schemeClr val="accent3"/>
                        </a:solidFill>
                        <a:effectLst>
                          <a:outerShdw blurRad="63500" sx="102000" sy="102000" algn="ctr" rotWithShape="0">
                            <a:prstClr val="black">
                              <a:alpha val="40000"/>
                            </a:prstClr>
                          </a:outerShdw>
                        </a:effectLst>
                      </a:endParaRPr>
                    </a:p>
                  </a:txBody>
                  <a:tcPr/>
                </a:tc>
              </a:tr>
              <a:tr h="269903"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rgbClr val="0070C0"/>
                          </a:solidFill>
                        </a:rPr>
                        <a:t>Mean</a:t>
                      </a:r>
                      <a:endParaRPr lang="en-US" sz="9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chemeClr val="tx1"/>
                          </a:solidFill>
                        </a:rPr>
                        <a:t>1/15/17 </a:t>
                      </a:r>
                      <a:r>
                        <a:rPr lang="en-US" sz="9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chemeClr val="tx1"/>
                          </a:solidFill>
                        </a:rPr>
                        <a:t>(Sun)</a:t>
                      </a:r>
                      <a:endParaRPr lang="en-US" sz="9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chemeClr val="tx1"/>
                          </a:solidFill>
                        </a:rPr>
                        <a:t>12,820 KW</a:t>
                      </a:r>
                      <a:endParaRPr lang="en-US" sz="9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chemeClr val="tx1"/>
                          </a:solidFill>
                        </a:rPr>
                        <a:t>12:30 PM</a:t>
                      </a:r>
                      <a:endParaRPr lang="en-US" sz="9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chemeClr val="tx1"/>
                          </a:solidFill>
                        </a:rPr>
                        <a:t>11,112.56 KW</a:t>
                      </a:r>
                      <a:endParaRPr lang="en-US" sz="9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chemeClr val="tx1"/>
                          </a:solidFill>
                        </a:rPr>
                        <a:t>4:00 AM</a:t>
                      </a:r>
                      <a:endParaRPr lang="en-US" sz="9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chemeClr val="tx1"/>
                          </a:solidFill>
                        </a:rPr>
                        <a:t>290 </a:t>
                      </a:r>
                      <a:endParaRPr lang="en-US" sz="9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5324453" y="1293475"/>
            <a:ext cx="1261431" cy="461665"/>
          </a:xfrm>
          <a:prstGeom prst="rect">
            <a:avLst/>
          </a:prstGeom>
          <a:solidFill>
            <a:schemeClr val="bg1"/>
          </a:solidFill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 smtClean="0"/>
              <a:t>Lowest Peak Demand: 10,666 KW</a:t>
            </a:r>
            <a:br>
              <a:rPr lang="en-US" sz="800" dirty="0" smtClean="0"/>
            </a:br>
            <a:r>
              <a:rPr lang="en-US" sz="800" dirty="0" smtClean="0"/>
              <a:t>Timestamp: 2:00 PM</a:t>
            </a:r>
            <a:endParaRPr lang="en-US" sz="800" dirty="0"/>
          </a:p>
        </p:txBody>
      </p:sp>
      <p:cxnSp>
        <p:nvCxnSpPr>
          <p:cNvPr id="21" name="Straight Arrow Connector 20"/>
          <p:cNvCxnSpPr>
            <a:stCxn id="18" idx="2"/>
          </p:cNvCxnSpPr>
          <p:nvPr/>
        </p:nvCxnSpPr>
        <p:spPr>
          <a:xfrm>
            <a:off x="5955169" y="1755140"/>
            <a:ext cx="163369" cy="13635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069053" y="1398261"/>
            <a:ext cx="1311007" cy="46166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 smtClean="0"/>
              <a:t>Average Peak Demand: 13,288 KW</a:t>
            </a:r>
            <a:br>
              <a:rPr lang="en-US" sz="800" dirty="0" smtClean="0"/>
            </a:br>
            <a:r>
              <a:rPr lang="en-US" sz="800" dirty="0" smtClean="0"/>
              <a:t>Timestamp: 7:00 PM</a:t>
            </a:r>
            <a:endParaRPr lang="en-US" sz="800" dirty="0"/>
          </a:p>
        </p:txBody>
      </p:sp>
      <p:cxnSp>
        <p:nvCxnSpPr>
          <p:cNvPr id="29" name="Straight Arrow Connector 28"/>
          <p:cNvCxnSpPr>
            <a:stCxn id="27" idx="2"/>
          </p:cNvCxnSpPr>
          <p:nvPr/>
        </p:nvCxnSpPr>
        <p:spPr>
          <a:xfrm>
            <a:off x="7724557" y="1859926"/>
            <a:ext cx="281245" cy="599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8714282" y="1661408"/>
            <a:ext cx="1194001" cy="461665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 smtClean="0"/>
              <a:t>Mode Peak Demand: 12,820 KW</a:t>
            </a:r>
            <a:br>
              <a:rPr lang="en-US" sz="800" dirty="0" smtClean="0"/>
            </a:br>
            <a:r>
              <a:rPr lang="en-US" sz="800" dirty="0" smtClean="0"/>
              <a:t>Timestamp: 12:30 PM</a:t>
            </a:r>
            <a:endParaRPr lang="en-US" sz="800" dirty="0"/>
          </a:p>
        </p:txBody>
      </p:sp>
      <p:cxnSp>
        <p:nvCxnSpPr>
          <p:cNvPr id="26" name="Straight Arrow Connector 25"/>
          <p:cNvCxnSpPr>
            <a:stCxn id="31" idx="2"/>
          </p:cNvCxnSpPr>
          <p:nvPr/>
        </p:nvCxnSpPr>
        <p:spPr>
          <a:xfrm flipH="1">
            <a:off x="5755079" y="2123073"/>
            <a:ext cx="3556204" cy="40593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5254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Weekend Demand Statistics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87277"/>
            <a:ext cx="8596668" cy="4554085"/>
          </a:xfrm>
        </p:spPr>
        <p:txBody>
          <a:bodyPr/>
          <a:lstStyle/>
          <a:p>
            <a:r>
              <a:rPr lang="en-US" dirty="0" smtClean="0"/>
              <a:t>Highest Peak Demand Value was found to be 15,549 KW and the profile of that day was plotted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Lowest </a:t>
            </a:r>
            <a:r>
              <a:rPr lang="en-US" dirty="0"/>
              <a:t>Peak Demand Value was found to be </a:t>
            </a:r>
            <a:r>
              <a:rPr lang="en-US" dirty="0" smtClean="0"/>
              <a:t>10,666.08 </a:t>
            </a:r>
            <a:r>
              <a:rPr lang="en-US" dirty="0"/>
              <a:t>KW and the profile of that day was </a:t>
            </a:r>
            <a:r>
              <a:rPr lang="en-US" dirty="0" smtClean="0"/>
              <a:t>plotted</a:t>
            </a:r>
            <a:br>
              <a:rPr lang="en-US" dirty="0" smtClean="0"/>
            </a:br>
            <a:endParaRPr lang="en-US" dirty="0"/>
          </a:p>
          <a:p>
            <a:r>
              <a:rPr lang="en-US" dirty="0" smtClean="0"/>
              <a:t>Average </a:t>
            </a:r>
            <a:r>
              <a:rPr lang="en-US" dirty="0"/>
              <a:t>Demand Value was found to be </a:t>
            </a:r>
            <a:r>
              <a:rPr lang="en-US" dirty="0" smtClean="0"/>
              <a:t>13,288.28 </a:t>
            </a:r>
            <a:r>
              <a:rPr lang="en-US" dirty="0"/>
              <a:t>KW </a:t>
            </a:r>
            <a:r>
              <a:rPr lang="en-US" dirty="0" smtClean="0"/>
              <a:t>for all demand, and the profile of 1/15/2016 was plotted since it included this value </a:t>
            </a:r>
            <a:br>
              <a:rPr lang="en-US" dirty="0" smtClean="0"/>
            </a:br>
            <a:endParaRPr lang="en-US" dirty="0"/>
          </a:p>
          <a:p>
            <a:r>
              <a:rPr lang="en-US" dirty="0" smtClean="0"/>
              <a:t>Median Demand </a:t>
            </a:r>
            <a:r>
              <a:rPr lang="en-US" dirty="0"/>
              <a:t>Value was found to be </a:t>
            </a:r>
            <a:r>
              <a:rPr lang="en-US" dirty="0" smtClean="0"/>
              <a:t>13,272.84 </a:t>
            </a:r>
            <a:r>
              <a:rPr lang="en-US" dirty="0"/>
              <a:t>KW for all demand, and the profile of </a:t>
            </a:r>
            <a:r>
              <a:rPr lang="en-US" dirty="0" smtClean="0"/>
              <a:t>2/11/2017 was plotted </a:t>
            </a:r>
            <a:r>
              <a:rPr lang="en-US" dirty="0"/>
              <a:t>since it included this value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Mode Demand </a:t>
            </a:r>
            <a:r>
              <a:rPr lang="en-US" dirty="0"/>
              <a:t>Value was found to be </a:t>
            </a:r>
            <a:r>
              <a:rPr lang="en-US" dirty="0" smtClean="0"/>
              <a:t>12,820 </a:t>
            </a:r>
            <a:r>
              <a:rPr lang="en-US" dirty="0"/>
              <a:t>KW for all demand, and the profile of </a:t>
            </a:r>
            <a:r>
              <a:rPr lang="en-US" dirty="0" smtClean="0"/>
              <a:t>7/2/2016 </a:t>
            </a:r>
            <a:r>
              <a:rPr lang="en-US" dirty="0"/>
              <a:t>was </a:t>
            </a:r>
            <a:r>
              <a:rPr lang="en-US" dirty="0" smtClean="0"/>
              <a:t>plotted since </a:t>
            </a:r>
            <a:r>
              <a:rPr lang="en-US" dirty="0"/>
              <a:t>it included this value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031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80258398"/>
              </p:ext>
            </p:extLst>
          </p:nvPr>
        </p:nvGraphicFramePr>
        <p:xfrm>
          <a:off x="386367" y="1133341"/>
          <a:ext cx="10006884" cy="54606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09319" y="239753"/>
            <a:ext cx="89458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1"/>
                </a:solidFill>
              </a:rPr>
              <a:t>UH </a:t>
            </a:r>
            <a:r>
              <a:rPr lang="en-US" sz="3600" dirty="0" err="1" smtClean="0">
                <a:solidFill>
                  <a:schemeClr val="accent1"/>
                </a:solidFill>
              </a:rPr>
              <a:t>Manoa</a:t>
            </a:r>
            <a:r>
              <a:rPr lang="en-US" sz="3600" dirty="0" smtClean="0">
                <a:solidFill>
                  <a:schemeClr val="accent1"/>
                </a:solidFill>
              </a:rPr>
              <a:t> Sunday Demand Statistics</a:t>
            </a:r>
            <a:endParaRPr lang="en-US" sz="3600" dirty="0">
              <a:solidFill>
                <a:schemeClr val="accent1"/>
              </a:solidFill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1147574"/>
              </p:ext>
            </p:extLst>
          </p:nvPr>
        </p:nvGraphicFramePr>
        <p:xfrm>
          <a:off x="3899973" y="3863662"/>
          <a:ext cx="6280697" cy="164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7988"/>
                <a:gridCol w="917988"/>
                <a:gridCol w="874110"/>
                <a:gridCol w="878505"/>
                <a:gridCol w="863038"/>
                <a:gridCol w="853119"/>
                <a:gridCol w="975949"/>
              </a:tblGrid>
              <a:tr h="308529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Day 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Day 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Highest Peak Demand 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Timestamp</a:t>
                      </a:r>
                      <a:r>
                        <a:rPr lang="en-US" sz="900" baseline="0" dirty="0" smtClean="0"/>
                        <a:t> of Peak Demand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Low Demand 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Timestamp of Low Demand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Total Energy (MWH)</a:t>
                      </a:r>
                      <a:endParaRPr lang="en-US" sz="900" dirty="0"/>
                    </a:p>
                  </a:txBody>
                  <a:tcPr/>
                </a:tc>
              </a:tr>
              <a:tr h="179975"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B0F0"/>
                            </a:solidFill>
                          </a:ln>
                          <a:solidFill>
                            <a:schemeClr val="tx1"/>
                          </a:solidFill>
                        </a:rPr>
                        <a:t>Max</a:t>
                      </a:r>
                      <a:endParaRPr lang="en-US" sz="900" dirty="0">
                        <a:ln>
                          <a:solidFill>
                            <a:srgbClr val="00B0F0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B0F0"/>
                            </a:solidFill>
                          </a:ln>
                        </a:rPr>
                        <a:t>10/16/2016</a:t>
                      </a:r>
                      <a:endParaRPr lang="en-US" sz="900" dirty="0">
                        <a:ln>
                          <a:solidFill>
                            <a:srgbClr val="00B0F0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baseline="0" dirty="0" smtClean="0">
                          <a:ln>
                            <a:solidFill>
                              <a:srgbClr val="00B0F0"/>
                            </a:solidFill>
                          </a:ln>
                        </a:rPr>
                        <a:t>14,729.76 </a:t>
                      </a:r>
                      <a:endParaRPr lang="en-US" sz="900" dirty="0">
                        <a:ln>
                          <a:solidFill>
                            <a:srgbClr val="00B0F0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B0F0"/>
                            </a:solidFill>
                          </a:ln>
                        </a:rPr>
                        <a:t>6:30</a:t>
                      </a:r>
                      <a:r>
                        <a:rPr lang="en-US" sz="900" baseline="0" dirty="0" smtClean="0">
                          <a:ln>
                            <a:solidFill>
                              <a:srgbClr val="00B0F0"/>
                            </a:solidFill>
                          </a:ln>
                        </a:rPr>
                        <a:t> PM</a:t>
                      </a:r>
                      <a:endParaRPr lang="en-US" sz="900" dirty="0">
                        <a:ln>
                          <a:solidFill>
                            <a:srgbClr val="00B0F0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B0F0"/>
                            </a:solidFill>
                          </a:ln>
                        </a:rPr>
                        <a:t>11,399.76 </a:t>
                      </a:r>
                      <a:endParaRPr lang="en-US" sz="900" dirty="0">
                        <a:ln>
                          <a:solidFill>
                            <a:srgbClr val="00B0F0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B0F0"/>
                            </a:solidFill>
                          </a:ln>
                        </a:rPr>
                        <a:t>4:30</a:t>
                      </a:r>
                      <a:r>
                        <a:rPr lang="en-US" sz="900" baseline="0" dirty="0" smtClean="0">
                          <a:ln>
                            <a:solidFill>
                              <a:srgbClr val="00B0F0"/>
                            </a:solidFill>
                          </a:ln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US" sz="900" dirty="0" smtClean="0">
                          <a:ln>
                            <a:solidFill>
                              <a:srgbClr val="00B0F0"/>
                            </a:solidFill>
                          </a:ln>
                          <a:sym typeface="Wingdings" panose="05000000000000000000" pitchFamily="2" charset="2"/>
                        </a:rPr>
                        <a:t>AM</a:t>
                      </a:r>
                      <a:endParaRPr lang="en-US" sz="900" dirty="0">
                        <a:ln>
                          <a:solidFill>
                            <a:srgbClr val="00B0F0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B0F0"/>
                            </a:solidFill>
                          </a:ln>
                        </a:rPr>
                        <a:t>314 </a:t>
                      </a:r>
                      <a:endParaRPr lang="en-US" sz="900" dirty="0">
                        <a:ln>
                          <a:solidFill>
                            <a:srgbClr val="00B0F0"/>
                          </a:solidFill>
                        </a:ln>
                      </a:endParaRPr>
                    </a:p>
                  </a:txBody>
                  <a:tcPr/>
                </a:tc>
              </a:tr>
              <a:tr h="179975"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4">
                                <a:lumMod val="60000"/>
                                <a:lumOff val="4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Min</a:t>
                      </a:r>
                      <a:endParaRPr lang="en-US" sz="900" dirty="0">
                        <a:ln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3"/>
                            </a:solidFill>
                          </a:ln>
                          <a:solidFill>
                            <a:srgbClr val="D8A72C"/>
                          </a:solidFill>
                        </a:rPr>
                        <a:t>1/1/2017</a:t>
                      </a:r>
                      <a:endParaRPr lang="en-US" sz="900" dirty="0">
                        <a:ln>
                          <a:solidFill>
                            <a:schemeClr val="accent3"/>
                          </a:solidFill>
                        </a:ln>
                        <a:solidFill>
                          <a:srgbClr val="D8A72C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3"/>
                            </a:solidFill>
                          </a:ln>
                          <a:solidFill>
                            <a:srgbClr val="D8A72C"/>
                          </a:solidFill>
                        </a:rPr>
                        <a:t>10,666.08 </a:t>
                      </a:r>
                      <a:endParaRPr lang="en-US" sz="900" dirty="0">
                        <a:ln>
                          <a:solidFill>
                            <a:schemeClr val="accent3"/>
                          </a:solidFill>
                        </a:ln>
                        <a:solidFill>
                          <a:srgbClr val="D8A72C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3"/>
                            </a:solidFill>
                          </a:ln>
                          <a:solidFill>
                            <a:srgbClr val="D8A72C"/>
                          </a:solidFill>
                        </a:rPr>
                        <a:t>6:45</a:t>
                      </a:r>
                      <a:r>
                        <a:rPr lang="en-US" sz="900" baseline="0" dirty="0" smtClean="0">
                          <a:ln>
                            <a:solidFill>
                              <a:schemeClr val="accent3"/>
                            </a:solidFill>
                          </a:ln>
                          <a:solidFill>
                            <a:srgbClr val="D8A72C"/>
                          </a:solidFill>
                        </a:rPr>
                        <a:t> PM</a:t>
                      </a:r>
                      <a:endParaRPr lang="en-US" sz="900" dirty="0">
                        <a:ln>
                          <a:solidFill>
                            <a:schemeClr val="accent3"/>
                          </a:solidFill>
                        </a:ln>
                        <a:solidFill>
                          <a:srgbClr val="D8A72C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3"/>
                            </a:solidFill>
                          </a:ln>
                          <a:solidFill>
                            <a:srgbClr val="D8A72C"/>
                          </a:solidFill>
                        </a:rPr>
                        <a:t>8,322.24</a:t>
                      </a:r>
                      <a:r>
                        <a:rPr lang="en-US" sz="900" baseline="0" dirty="0" smtClean="0">
                          <a:ln>
                            <a:solidFill>
                              <a:schemeClr val="accent3"/>
                            </a:solidFill>
                          </a:ln>
                          <a:solidFill>
                            <a:srgbClr val="D8A72C"/>
                          </a:solidFill>
                        </a:rPr>
                        <a:t> </a:t>
                      </a:r>
                      <a:endParaRPr lang="en-US" sz="900" dirty="0">
                        <a:ln>
                          <a:solidFill>
                            <a:schemeClr val="accent3"/>
                          </a:solidFill>
                        </a:ln>
                        <a:solidFill>
                          <a:srgbClr val="D8A72C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3"/>
                            </a:solidFill>
                          </a:ln>
                          <a:solidFill>
                            <a:srgbClr val="D8A72C"/>
                          </a:solidFill>
                        </a:rPr>
                        <a:t>2:45 AM</a:t>
                      </a:r>
                      <a:endParaRPr lang="en-US" sz="900" dirty="0">
                        <a:ln>
                          <a:solidFill>
                            <a:schemeClr val="accent3"/>
                          </a:solidFill>
                        </a:ln>
                        <a:solidFill>
                          <a:srgbClr val="D8A72C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3"/>
                            </a:solidFill>
                          </a:ln>
                          <a:solidFill>
                            <a:srgbClr val="D8A72C"/>
                          </a:solidFill>
                        </a:rPr>
                        <a:t>246</a:t>
                      </a:r>
                      <a:endParaRPr lang="en-US" sz="900" dirty="0">
                        <a:ln>
                          <a:solidFill>
                            <a:schemeClr val="accent3"/>
                          </a:solidFill>
                        </a:ln>
                        <a:solidFill>
                          <a:srgbClr val="D8A72C"/>
                        </a:solidFill>
                      </a:endParaRPr>
                    </a:p>
                  </a:txBody>
                  <a:tcPr/>
                </a:tc>
              </a:tr>
              <a:tr h="179975"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bg1">
                                <a:lumMod val="50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Median</a:t>
                      </a:r>
                      <a:endParaRPr lang="en-US" sz="900" dirty="0">
                        <a:ln>
                          <a:solidFill>
                            <a:schemeClr val="bg1">
                              <a:lumMod val="50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bg1">
                                <a:lumMod val="50000"/>
                              </a:schemeClr>
                            </a:solidFill>
                          </a:ln>
                        </a:rPr>
                        <a:t>2/12/2017</a:t>
                      </a:r>
                      <a:endParaRPr lang="en-US" sz="900" dirty="0">
                        <a:ln>
                          <a:solidFill>
                            <a:schemeClr val="bg1">
                              <a:lumMod val="50000"/>
                            </a:schemeClr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bg1">
                                <a:lumMod val="50000"/>
                              </a:schemeClr>
                            </a:solidFill>
                          </a:ln>
                        </a:rPr>
                        <a:t>13,056.12</a:t>
                      </a:r>
                      <a:endParaRPr lang="en-US" sz="900" dirty="0">
                        <a:ln>
                          <a:solidFill>
                            <a:schemeClr val="bg1">
                              <a:lumMod val="50000"/>
                            </a:schemeClr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bg1">
                                <a:lumMod val="50000"/>
                              </a:schemeClr>
                            </a:solidFill>
                          </a:ln>
                        </a:rPr>
                        <a:t>6:15 PM</a:t>
                      </a:r>
                      <a:endParaRPr lang="en-US" sz="900" dirty="0">
                        <a:ln>
                          <a:solidFill>
                            <a:schemeClr val="bg1">
                              <a:lumMod val="50000"/>
                            </a:schemeClr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bg1">
                                <a:lumMod val="50000"/>
                              </a:schemeClr>
                            </a:solidFill>
                          </a:ln>
                        </a:rPr>
                        <a:t>10,592.64</a:t>
                      </a:r>
                      <a:endParaRPr lang="en-US" sz="900" dirty="0">
                        <a:ln>
                          <a:solidFill>
                            <a:schemeClr val="bg1">
                              <a:lumMod val="50000"/>
                            </a:schemeClr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bg1">
                                <a:lumMod val="50000"/>
                              </a:schemeClr>
                            </a:solidFill>
                          </a:ln>
                        </a:rPr>
                        <a:t>2:00</a:t>
                      </a:r>
                      <a:r>
                        <a:rPr lang="en-US" sz="900" baseline="0" dirty="0" smtClean="0">
                          <a:ln>
                            <a:solidFill>
                              <a:schemeClr val="bg1">
                                <a:lumMod val="50000"/>
                              </a:schemeClr>
                            </a:solidFill>
                          </a:ln>
                        </a:rPr>
                        <a:t> AM</a:t>
                      </a:r>
                      <a:endParaRPr lang="en-US" sz="900" dirty="0">
                        <a:ln>
                          <a:solidFill>
                            <a:schemeClr val="bg1">
                              <a:lumMod val="50000"/>
                            </a:schemeClr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bg1">
                                <a:lumMod val="50000"/>
                              </a:schemeClr>
                            </a:solidFill>
                          </a:ln>
                        </a:rPr>
                        <a:t>289</a:t>
                      </a:r>
                      <a:endParaRPr lang="en-US" sz="900" dirty="0">
                        <a:ln>
                          <a:solidFill>
                            <a:schemeClr val="bg1">
                              <a:lumMod val="50000"/>
                            </a:schemeClr>
                          </a:solidFill>
                        </a:ln>
                      </a:endParaRPr>
                    </a:p>
                  </a:txBody>
                  <a:tcPr/>
                </a:tc>
              </a:tr>
              <a:tr h="179975"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chemeClr val="accent3">
                                <a:lumMod val="7500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</a:rPr>
                        <a:t>Mode </a:t>
                      </a:r>
                      <a:endParaRPr lang="en-US" sz="900" dirty="0">
                        <a:ln>
                          <a:solidFill>
                            <a:schemeClr val="accent3">
                              <a:lumMod val="75000"/>
                            </a:schemeClr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FFC000"/>
                            </a:solidFill>
                          </a:ln>
                          <a:solidFill>
                            <a:srgbClr val="FFFF00"/>
                          </a:solidFill>
                        </a:rPr>
                        <a:t>5/14/2017</a:t>
                      </a:r>
                      <a:endParaRPr lang="en-US" sz="900" dirty="0">
                        <a:ln>
                          <a:solidFill>
                            <a:srgbClr val="FFC000"/>
                          </a:solidFill>
                        </a:ln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FFC000"/>
                            </a:solidFill>
                          </a:ln>
                          <a:solidFill>
                            <a:srgbClr val="FFFF00"/>
                          </a:solidFill>
                        </a:rPr>
                        <a:t>12,562.56 </a:t>
                      </a:r>
                      <a:endParaRPr lang="en-US" sz="900" dirty="0">
                        <a:ln>
                          <a:solidFill>
                            <a:srgbClr val="FFC000"/>
                          </a:solidFill>
                        </a:ln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FFC000"/>
                            </a:solidFill>
                          </a:ln>
                          <a:solidFill>
                            <a:srgbClr val="FFFF00"/>
                          </a:solidFill>
                        </a:rPr>
                        <a:t>7:00</a:t>
                      </a:r>
                      <a:r>
                        <a:rPr lang="en-US" sz="900" baseline="0" dirty="0" smtClean="0">
                          <a:ln>
                            <a:solidFill>
                              <a:srgbClr val="FFC000"/>
                            </a:solidFill>
                          </a:ln>
                          <a:solidFill>
                            <a:srgbClr val="FFFF00"/>
                          </a:solidFill>
                        </a:rPr>
                        <a:t> </a:t>
                      </a:r>
                      <a:r>
                        <a:rPr lang="en-US" sz="900" dirty="0" smtClean="0">
                          <a:ln>
                            <a:solidFill>
                              <a:srgbClr val="FFC000"/>
                            </a:solidFill>
                          </a:ln>
                          <a:solidFill>
                            <a:srgbClr val="FFFF00"/>
                          </a:solidFill>
                        </a:rPr>
                        <a:t>PM</a:t>
                      </a:r>
                      <a:endParaRPr lang="en-US" sz="900" dirty="0">
                        <a:ln>
                          <a:solidFill>
                            <a:srgbClr val="FFC000"/>
                          </a:solidFill>
                        </a:ln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FFC000"/>
                            </a:solidFill>
                          </a:ln>
                          <a:solidFill>
                            <a:srgbClr val="FFFF00"/>
                          </a:solidFill>
                        </a:rPr>
                        <a:t>10,790.64</a:t>
                      </a:r>
                      <a:endParaRPr lang="en-US" sz="900" dirty="0">
                        <a:ln>
                          <a:solidFill>
                            <a:srgbClr val="FFC000"/>
                          </a:solidFill>
                        </a:ln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FFC000"/>
                            </a:solidFill>
                          </a:ln>
                          <a:solidFill>
                            <a:srgbClr val="FFFF00"/>
                          </a:solidFill>
                        </a:rPr>
                        <a:t>4:00 AM</a:t>
                      </a:r>
                      <a:endParaRPr lang="en-US" sz="900" dirty="0">
                        <a:ln>
                          <a:solidFill>
                            <a:srgbClr val="FFC000"/>
                          </a:solidFill>
                        </a:ln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FFC000"/>
                            </a:solidFill>
                          </a:ln>
                          <a:solidFill>
                            <a:srgbClr val="FFFF00"/>
                          </a:solidFill>
                        </a:rPr>
                        <a:t>280</a:t>
                      </a:r>
                      <a:endParaRPr lang="en-US" sz="900" dirty="0">
                        <a:ln>
                          <a:solidFill>
                            <a:srgbClr val="FFC000"/>
                          </a:solidFill>
                        </a:ln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179975"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rgbClr val="0070C0"/>
                          </a:solidFill>
                        </a:rPr>
                        <a:t>Mean</a:t>
                      </a:r>
                      <a:endParaRPr lang="en-US" sz="9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rgbClr val="0070C0"/>
                          </a:solidFill>
                        </a:rPr>
                        <a:t>3/26/2017</a:t>
                      </a:r>
                      <a:endParaRPr lang="en-US" sz="9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rgbClr val="0070C0"/>
                          </a:solidFill>
                        </a:rPr>
                        <a:t>13,100.4</a:t>
                      </a:r>
                      <a:endParaRPr lang="en-US" sz="9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rgbClr val="0070C0"/>
                          </a:solidFill>
                        </a:rPr>
                        <a:t>1:15 PM</a:t>
                      </a:r>
                      <a:endParaRPr lang="en-US" sz="9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rgbClr val="0070C0"/>
                          </a:solidFill>
                        </a:rPr>
                        <a:t>10,836</a:t>
                      </a:r>
                      <a:endParaRPr lang="en-US" sz="9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rgbClr val="0070C0"/>
                          </a:solidFill>
                        </a:rPr>
                        <a:t>2:30 AM</a:t>
                      </a:r>
                      <a:endParaRPr lang="en-US" sz="9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ln>
                            <a:solidFill>
                              <a:srgbClr val="0070C0"/>
                            </a:solidFill>
                          </a:ln>
                          <a:solidFill>
                            <a:srgbClr val="0070C0"/>
                          </a:solidFill>
                        </a:rPr>
                        <a:t>289</a:t>
                      </a:r>
                      <a:endParaRPr lang="en-US" sz="900" dirty="0">
                        <a:ln>
                          <a:solidFill>
                            <a:srgbClr val="0070C0"/>
                          </a:solidFill>
                        </a:ln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631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6635</TotalTime>
  <Words>675</Words>
  <Application>Microsoft Office PowerPoint</Application>
  <PresentationFormat>Widescreen</PresentationFormat>
  <Paragraphs>243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Trebuchet MS</vt:lpstr>
      <vt:lpstr>Wingdings</vt:lpstr>
      <vt:lpstr>Wingdings 3</vt:lpstr>
      <vt:lpstr>Facet</vt:lpstr>
      <vt:lpstr>UH Manoa Energy &amp; Demand</vt:lpstr>
      <vt:lpstr>PowerPoint Presentation</vt:lpstr>
      <vt:lpstr>PowerPoint Presentation</vt:lpstr>
      <vt:lpstr>Demand Statistics</vt:lpstr>
      <vt:lpstr>PowerPoint Presentation</vt:lpstr>
      <vt:lpstr>Energy Statistics</vt:lpstr>
      <vt:lpstr>PowerPoint Presentation</vt:lpstr>
      <vt:lpstr>Weekend Demand Statistics</vt:lpstr>
      <vt:lpstr>PowerPoint Presentation</vt:lpstr>
      <vt:lpstr>Sunday Demand Statistics</vt:lpstr>
      <vt:lpstr>Conclusions</vt:lpstr>
      <vt:lpstr>Comments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UH Manoa Energy Demand</dc:title>
  <dc:creator>User1</dc:creator>
  <cp:lastModifiedBy>User1</cp:lastModifiedBy>
  <cp:revision>104</cp:revision>
  <dcterms:created xsi:type="dcterms:W3CDTF">2017-08-23T16:24:30Z</dcterms:created>
  <dcterms:modified xsi:type="dcterms:W3CDTF">2018-03-02T19:22:46Z</dcterms:modified>
</cp:coreProperties>
</file>

<file path=docProps/thumbnail.jpeg>
</file>